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5.jpg" ContentType="image/jpg"/>
  <Override PartName="/ppt/media/image36.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98" r:id="rId4"/>
    <p:sldMasterId id="2147483746" r:id="rId5"/>
    <p:sldMasterId id="2147483772" r:id="rId6"/>
  </p:sldMasterIdLst>
  <p:notesMasterIdLst>
    <p:notesMasterId r:id="rId94"/>
  </p:notesMasterIdLst>
  <p:handoutMasterIdLst>
    <p:handoutMasterId r:id="rId95"/>
  </p:handoutMasterIdLst>
  <p:sldIdLst>
    <p:sldId id="259" r:id="rId7"/>
    <p:sldId id="258" r:id="rId8"/>
    <p:sldId id="257"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1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37" r:id="rId81"/>
    <p:sldId id="338" r:id="rId82"/>
    <p:sldId id="339" r:id="rId83"/>
    <p:sldId id="340" r:id="rId84"/>
    <p:sldId id="341" r:id="rId85"/>
    <p:sldId id="342" r:id="rId86"/>
    <p:sldId id="343" r:id="rId87"/>
    <p:sldId id="344" r:id="rId88"/>
    <p:sldId id="345" r:id="rId89"/>
    <p:sldId id="346" r:id="rId90"/>
    <p:sldId id="347" r:id="rId91"/>
    <p:sldId id="320" r:id="rId92"/>
    <p:sldId id="318" r:id="rId93"/>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144" autoAdjust="0"/>
  </p:normalViewPr>
  <p:slideViewPr>
    <p:cSldViewPr snapToGrid="0">
      <p:cViewPr varScale="1">
        <p:scale>
          <a:sx n="143" d="100"/>
          <a:sy n="143" d="100"/>
        </p:scale>
        <p:origin x="9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0E4EA3-C073-6447-9428-70DDE7B7E423}"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da-DK"/>
        </a:p>
      </dgm:t>
    </dgm:pt>
    <dgm:pt modelId="{75EC3F69-E0BB-7147-883A-32E0B0D5D2F3}">
      <dgm:prSet phldrT="[Tekst]" custT="1"/>
      <dgm:spPr/>
      <dgm:t>
        <a:bodyPr/>
        <a:lstStyle/>
        <a:p>
          <a:r>
            <a:rPr lang="da-DK" sz="1400" dirty="0">
              <a:latin typeface="Roboto"/>
              <a:cs typeface="Roboto"/>
            </a:rPr>
            <a:t>Online databaser</a:t>
          </a:r>
        </a:p>
      </dgm:t>
    </dgm:pt>
    <dgm:pt modelId="{CA158CD2-1AA2-0C48-A445-5AB86889C00A}" type="parTrans" cxnId="{FE8B2BA3-32F9-EE4C-8CCD-FAC0E80A6001}">
      <dgm:prSet/>
      <dgm:spPr/>
      <dgm:t>
        <a:bodyPr/>
        <a:lstStyle/>
        <a:p>
          <a:endParaRPr lang="da-DK"/>
        </a:p>
      </dgm:t>
    </dgm:pt>
    <dgm:pt modelId="{C23759D0-D115-A443-A685-952BDD7F2F81}" type="sibTrans" cxnId="{FE8B2BA3-32F9-EE4C-8CCD-FAC0E80A6001}">
      <dgm:prSet/>
      <dgm:spPr/>
      <dgm:t>
        <a:bodyPr/>
        <a:lstStyle/>
        <a:p>
          <a:endParaRPr lang="da-DK"/>
        </a:p>
      </dgm:t>
    </dgm:pt>
    <dgm:pt modelId="{A62E9A5C-DF0E-0348-85C4-B114EB76CB93}">
      <dgm:prSet phldrT="[Tekst]" custT="1"/>
      <dgm:spPr/>
      <dgm:t>
        <a:bodyPr/>
        <a:lstStyle/>
        <a:p>
          <a:r>
            <a:rPr lang="da-DK" sz="1400" dirty="0">
              <a:latin typeface="Roboto"/>
              <a:cs typeface="Roboto"/>
            </a:rPr>
            <a:t>Nyheds-breve og alerts</a:t>
          </a:r>
        </a:p>
      </dgm:t>
    </dgm:pt>
    <dgm:pt modelId="{151EE1B4-F1BD-114F-BA6F-6B12CD102C74}" type="parTrans" cxnId="{CFBF4F22-65F2-3C41-A38D-051CAE322F50}">
      <dgm:prSet/>
      <dgm:spPr/>
      <dgm:t>
        <a:bodyPr/>
        <a:lstStyle/>
        <a:p>
          <a:endParaRPr lang="da-DK"/>
        </a:p>
      </dgm:t>
    </dgm:pt>
    <dgm:pt modelId="{18CF5D95-74B6-A04D-B5D3-DE73B2AE7D54}" type="sibTrans" cxnId="{CFBF4F22-65F2-3C41-A38D-051CAE322F50}">
      <dgm:prSet/>
      <dgm:spPr/>
      <dgm:t>
        <a:bodyPr/>
        <a:lstStyle/>
        <a:p>
          <a:endParaRPr lang="da-DK"/>
        </a:p>
      </dgm:t>
    </dgm:pt>
    <dgm:pt modelId="{2EDB5339-4F0C-EA40-91FC-46B2BA68AF2B}">
      <dgm:prSet phldrT="[Tekst]" custT="1"/>
      <dgm:spPr/>
      <dgm:t>
        <a:bodyPr/>
        <a:lstStyle/>
        <a:p>
          <a:r>
            <a:rPr lang="da-DK" sz="1400" dirty="0" err="1">
              <a:latin typeface="Roboto" panose="02000000000000000000" pitchFamily="2" charset="0"/>
              <a:ea typeface="Roboto" panose="02000000000000000000" pitchFamily="2" charset="0"/>
            </a:rPr>
            <a:t>Benchmark</a:t>
          </a:r>
          <a:r>
            <a:rPr lang="da-DK" sz="1400" dirty="0">
              <a:latin typeface="Roboto" panose="02000000000000000000" pitchFamily="2" charset="0"/>
              <a:ea typeface="Roboto" panose="02000000000000000000" pitchFamily="2" charset="0"/>
            </a:rPr>
            <a:t> og netværk</a:t>
          </a:r>
        </a:p>
      </dgm:t>
    </dgm:pt>
    <dgm:pt modelId="{6E5033F4-639F-5E47-B9C3-E4F3CCCA4617}" type="parTrans" cxnId="{A388EA05-E0C1-0942-9E1C-C6E237350AD4}">
      <dgm:prSet/>
      <dgm:spPr/>
      <dgm:t>
        <a:bodyPr/>
        <a:lstStyle/>
        <a:p>
          <a:endParaRPr lang="da-DK"/>
        </a:p>
      </dgm:t>
    </dgm:pt>
    <dgm:pt modelId="{A630F39B-F2C6-6B44-AAC3-F767AF8ECF43}" type="sibTrans" cxnId="{A388EA05-E0C1-0942-9E1C-C6E237350AD4}">
      <dgm:prSet/>
      <dgm:spPr/>
      <dgm:t>
        <a:bodyPr/>
        <a:lstStyle/>
        <a:p>
          <a:endParaRPr lang="da-DK"/>
        </a:p>
      </dgm:t>
    </dgm:pt>
    <dgm:pt modelId="{D9D851F6-B3AF-9547-BAC7-31FDEF3DB0A4}">
      <dgm:prSet phldrT="[Tekst]" custT="1"/>
      <dgm:spPr/>
      <dgm:t>
        <a:bodyPr/>
        <a:lstStyle/>
        <a:p>
          <a:r>
            <a:rPr lang="da-DK" sz="2000" b="1" dirty="0">
              <a:latin typeface="Roboto" panose="02000000000000000000" pitchFamily="2" charset="0"/>
              <a:ea typeface="Roboto" panose="02000000000000000000" pitchFamily="2" charset="0"/>
              <a:cs typeface="Playfair Display Black"/>
            </a:rPr>
            <a:t>Bruttoliste over støttemuligheder</a:t>
          </a:r>
        </a:p>
      </dgm:t>
    </dgm:pt>
    <dgm:pt modelId="{F89E1FD1-E65E-BA40-B9AC-9C3156EE405C}" type="parTrans" cxnId="{E3D3E526-2014-D148-903E-2ADD2B1079E7}">
      <dgm:prSet/>
      <dgm:spPr/>
      <dgm:t>
        <a:bodyPr/>
        <a:lstStyle/>
        <a:p>
          <a:endParaRPr lang="da-DK"/>
        </a:p>
      </dgm:t>
    </dgm:pt>
    <dgm:pt modelId="{40FC2618-DDA6-6F4B-9161-51458CCED95B}" type="sibTrans" cxnId="{E3D3E526-2014-D148-903E-2ADD2B1079E7}">
      <dgm:prSet/>
      <dgm:spPr/>
      <dgm:t>
        <a:bodyPr/>
        <a:lstStyle/>
        <a:p>
          <a:endParaRPr lang="da-DK"/>
        </a:p>
      </dgm:t>
    </dgm:pt>
    <dgm:pt modelId="{ACD54904-F71F-924E-A5A8-9C0F6B7AC531}" type="pres">
      <dgm:prSet presAssocID="{E90E4EA3-C073-6447-9428-70DDE7B7E423}" presName="Name0" presStyleCnt="0">
        <dgm:presLayoutVars>
          <dgm:chMax val="4"/>
          <dgm:resizeHandles val="exact"/>
        </dgm:presLayoutVars>
      </dgm:prSet>
      <dgm:spPr/>
      <dgm:t>
        <a:bodyPr/>
        <a:lstStyle/>
        <a:p>
          <a:endParaRPr lang="da-DK"/>
        </a:p>
      </dgm:t>
    </dgm:pt>
    <dgm:pt modelId="{47F62CBA-1BAB-CA4F-99F1-E750AFDEEB71}" type="pres">
      <dgm:prSet presAssocID="{E90E4EA3-C073-6447-9428-70DDE7B7E423}" presName="ellipse" presStyleLbl="trBgShp" presStyleIdx="0" presStyleCnt="1"/>
      <dgm:spPr/>
    </dgm:pt>
    <dgm:pt modelId="{A2323727-3AC9-CE43-8DF0-1FC683984C1B}" type="pres">
      <dgm:prSet presAssocID="{E90E4EA3-C073-6447-9428-70DDE7B7E423}" presName="arrow1" presStyleLbl="fgShp" presStyleIdx="0" presStyleCnt="1"/>
      <dgm:spPr/>
    </dgm:pt>
    <dgm:pt modelId="{F34FCCD4-EA1C-F34E-875E-4E55CE6B771C}" type="pres">
      <dgm:prSet presAssocID="{E90E4EA3-C073-6447-9428-70DDE7B7E423}" presName="rectangle" presStyleLbl="revTx" presStyleIdx="0" presStyleCnt="1" custScaleX="177758">
        <dgm:presLayoutVars>
          <dgm:bulletEnabled val="1"/>
        </dgm:presLayoutVars>
      </dgm:prSet>
      <dgm:spPr/>
      <dgm:t>
        <a:bodyPr/>
        <a:lstStyle/>
        <a:p>
          <a:endParaRPr lang="da-DK"/>
        </a:p>
      </dgm:t>
    </dgm:pt>
    <dgm:pt modelId="{4806E794-2DE5-364A-BDD7-8B84B1E5262B}" type="pres">
      <dgm:prSet presAssocID="{A62E9A5C-DF0E-0348-85C4-B114EB76CB93}" presName="item1" presStyleLbl="node1" presStyleIdx="0" presStyleCnt="3" custScaleX="108909" custScaleY="110762">
        <dgm:presLayoutVars>
          <dgm:bulletEnabled val="1"/>
        </dgm:presLayoutVars>
      </dgm:prSet>
      <dgm:spPr/>
      <dgm:t>
        <a:bodyPr/>
        <a:lstStyle/>
        <a:p>
          <a:endParaRPr lang="da-DK"/>
        </a:p>
      </dgm:t>
    </dgm:pt>
    <dgm:pt modelId="{FFECD4B0-CDAD-C14F-B840-7C9A078735D5}" type="pres">
      <dgm:prSet presAssocID="{2EDB5339-4F0C-EA40-91FC-46B2BA68AF2B}" presName="item2" presStyleLbl="node1" presStyleIdx="1" presStyleCnt="3" custScaleX="110709" custScaleY="101292">
        <dgm:presLayoutVars>
          <dgm:bulletEnabled val="1"/>
        </dgm:presLayoutVars>
      </dgm:prSet>
      <dgm:spPr/>
      <dgm:t>
        <a:bodyPr/>
        <a:lstStyle/>
        <a:p>
          <a:endParaRPr lang="da-DK"/>
        </a:p>
      </dgm:t>
    </dgm:pt>
    <dgm:pt modelId="{BE215F3C-CA5A-0D4A-96C6-CDA867824944}" type="pres">
      <dgm:prSet presAssocID="{D9D851F6-B3AF-9547-BAC7-31FDEF3DB0A4}" presName="item3" presStyleLbl="node1" presStyleIdx="2" presStyleCnt="3" custScaleX="113130" custScaleY="101576">
        <dgm:presLayoutVars>
          <dgm:bulletEnabled val="1"/>
        </dgm:presLayoutVars>
      </dgm:prSet>
      <dgm:spPr/>
      <dgm:t>
        <a:bodyPr/>
        <a:lstStyle/>
        <a:p>
          <a:endParaRPr lang="da-DK"/>
        </a:p>
      </dgm:t>
    </dgm:pt>
    <dgm:pt modelId="{F801733D-DC44-7948-94DC-563B88DDF46E}" type="pres">
      <dgm:prSet presAssocID="{E90E4EA3-C073-6447-9428-70DDE7B7E423}" presName="funnel" presStyleLbl="trAlignAcc1" presStyleIdx="0" presStyleCnt="1" custScaleY="96484"/>
      <dgm:spPr/>
    </dgm:pt>
  </dgm:ptLst>
  <dgm:cxnLst>
    <dgm:cxn modelId="{C62713DF-38A7-4191-92C2-4A1D9860EF3F}" type="presOf" srcId="{75EC3F69-E0BB-7147-883A-32E0B0D5D2F3}" destId="{BE215F3C-CA5A-0D4A-96C6-CDA867824944}" srcOrd="0" destOrd="0" presId="urn:microsoft.com/office/officeart/2005/8/layout/funnel1"/>
    <dgm:cxn modelId="{4B53D842-1A1B-462B-B459-EF2D34620132}" type="presOf" srcId="{A62E9A5C-DF0E-0348-85C4-B114EB76CB93}" destId="{FFECD4B0-CDAD-C14F-B840-7C9A078735D5}" srcOrd="0" destOrd="0" presId="urn:microsoft.com/office/officeart/2005/8/layout/funnel1"/>
    <dgm:cxn modelId="{CFBF4F22-65F2-3C41-A38D-051CAE322F50}" srcId="{E90E4EA3-C073-6447-9428-70DDE7B7E423}" destId="{A62E9A5C-DF0E-0348-85C4-B114EB76CB93}" srcOrd="1" destOrd="0" parTransId="{151EE1B4-F1BD-114F-BA6F-6B12CD102C74}" sibTransId="{18CF5D95-74B6-A04D-B5D3-DE73B2AE7D54}"/>
    <dgm:cxn modelId="{FE8B2BA3-32F9-EE4C-8CCD-FAC0E80A6001}" srcId="{E90E4EA3-C073-6447-9428-70DDE7B7E423}" destId="{75EC3F69-E0BB-7147-883A-32E0B0D5D2F3}" srcOrd="0" destOrd="0" parTransId="{CA158CD2-1AA2-0C48-A445-5AB86889C00A}" sibTransId="{C23759D0-D115-A443-A685-952BDD7F2F81}"/>
    <dgm:cxn modelId="{BC690C61-7F40-47F8-B55B-6D3E5598086D}" type="presOf" srcId="{E90E4EA3-C073-6447-9428-70DDE7B7E423}" destId="{ACD54904-F71F-924E-A5A8-9C0F6B7AC531}" srcOrd="0" destOrd="0" presId="urn:microsoft.com/office/officeart/2005/8/layout/funnel1"/>
    <dgm:cxn modelId="{A388EA05-E0C1-0942-9E1C-C6E237350AD4}" srcId="{E90E4EA3-C073-6447-9428-70DDE7B7E423}" destId="{2EDB5339-4F0C-EA40-91FC-46B2BA68AF2B}" srcOrd="2" destOrd="0" parTransId="{6E5033F4-639F-5E47-B9C3-E4F3CCCA4617}" sibTransId="{A630F39B-F2C6-6B44-AAC3-F767AF8ECF43}"/>
    <dgm:cxn modelId="{E3D3E526-2014-D148-903E-2ADD2B1079E7}" srcId="{E90E4EA3-C073-6447-9428-70DDE7B7E423}" destId="{D9D851F6-B3AF-9547-BAC7-31FDEF3DB0A4}" srcOrd="3" destOrd="0" parTransId="{F89E1FD1-E65E-BA40-B9AC-9C3156EE405C}" sibTransId="{40FC2618-DDA6-6F4B-9161-51458CCED95B}"/>
    <dgm:cxn modelId="{3CA86E13-535C-424B-9E52-D01F178401E2}" type="presOf" srcId="{2EDB5339-4F0C-EA40-91FC-46B2BA68AF2B}" destId="{4806E794-2DE5-364A-BDD7-8B84B1E5262B}" srcOrd="0" destOrd="0" presId="urn:microsoft.com/office/officeart/2005/8/layout/funnel1"/>
    <dgm:cxn modelId="{2C3603B1-AB2F-41EE-B79E-1FF911D0EA62}" type="presOf" srcId="{D9D851F6-B3AF-9547-BAC7-31FDEF3DB0A4}" destId="{F34FCCD4-EA1C-F34E-875E-4E55CE6B771C}" srcOrd="0" destOrd="0" presId="urn:microsoft.com/office/officeart/2005/8/layout/funnel1"/>
    <dgm:cxn modelId="{2F209FDC-CB91-42A3-BEF8-C5691CD15732}" type="presParOf" srcId="{ACD54904-F71F-924E-A5A8-9C0F6B7AC531}" destId="{47F62CBA-1BAB-CA4F-99F1-E750AFDEEB71}" srcOrd="0" destOrd="0" presId="urn:microsoft.com/office/officeart/2005/8/layout/funnel1"/>
    <dgm:cxn modelId="{FC1495E8-1823-4DAC-9DEC-DA7133059129}" type="presParOf" srcId="{ACD54904-F71F-924E-A5A8-9C0F6B7AC531}" destId="{A2323727-3AC9-CE43-8DF0-1FC683984C1B}" srcOrd="1" destOrd="0" presId="urn:microsoft.com/office/officeart/2005/8/layout/funnel1"/>
    <dgm:cxn modelId="{4F6D6018-BDC7-43F4-A80B-C635C9C572F0}" type="presParOf" srcId="{ACD54904-F71F-924E-A5A8-9C0F6B7AC531}" destId="{F34FCCD4-EA1C-F34E-875E-4E55CE6B771C}" srcOrd="2" destOrd="0" presId="urn:microsoft.com/office/officeart/2005/8/layout/funnel1"/>
    <dgm:cxn modelId="{0864102F-0ADA-42BE-AB1F-D9DA59C1246E}" type="presParOf" srcId="{ACD54904-F71F-924E-A5A8-9C0F6B7AC531}" destId="{4806E794-2DE5-364A-BDD7-8B84B1E5262B}" srcOrd="3" destOrd="0" presId="urn:microsoft.com/office/officeart/2005/8/layout/funnel1"/>
    <dgm:cxn modelId="{AC8E18FC-DF64-4596-909A-08127A28D876}" type="presParOf" srcId="{ACD54904-F71F-924E-A5A8-9C0F6B7AC531}" destId="{FFECD4B0-CDAD-C14F-B840-7C9A078735D5}" srcOrd="4" destOrd="0" presId="urn:microsoft.com/office/officeart/2005/8/layout/funnel1"/>
    <dgm:cxn modelId="{0A899E17-E338-406E-8085-97CA85432ED5}" type="presParOf" srcId="{ACD54904-F71F-924E-A5A8-9C0F6B7AC531}" destId="{BE215F3C-CA5A-0D4A-96C6-CDA867824944}" srcOrd="5" destOrd="0" presId="urn:microsoft.com/office/officeart/2005/8/layout/funnel1"/>
    <dgm:cxn modelId="{1EC27177-FC74-4EF5-B366-7772A3E4C553}" type="presParOf" srcId="{ACD54904-F71F-924E-A5A8-9C0F6B7AC531}" destId="{F801733D-DC44-7948-94DC-563B88DDF46E}"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CE39B50-AECD-9F4E-A78B-D7091BE484B3}" type="doc">
      <dgm:prSet loTypeId="urn:microsoft.com/office/officeart/2005/8/layout/cycle1" loCatId="" qsTypeId="urn:microsoft.com/office/officeart/2005/8/quickstyle/simple4" qsCatId="simple" csTypeId="urn:microsoft.com/office/officeart/2005/8/colors/colorful1" csCatId="colorful" phldr="1"/>
      <dgm:spPr/>
      <dgm:t>
        <a:bodyPr/>
        <a:lstStyle/>
        <a:p>
          <a:endParaRPr lang="da-DK"/>
        </a:p>
      </dgm:t>
    </dgm:pt>
    <dgm:pt modelId="{E49855A1-9EE7-D141-AE55-0B9C534FD882}">
      <dgm:prSet phldrT="[Tekst]" custT="1"/>
      <dgm:spPr/>
      <dgm:t>
        <a:bodyPr/>
        <a:lstStyle/>
        <a:p>
          <a:r>
            <a:rPr lang="da-DK" sz="2000" dirty="0">
              <a:latin typeface="Roboto" panose="02000000000000000000" pitchFamily="2" charset="0"/>
              <a:ea typeface="Roboto" panose="02000000000000000000" pitchFamily="2" charset="0"/>
            </a:rPr>
            <a:t>Bølge 1</a:t>
          </a:r>
        </a:p>
      </dgm:t>
    </dgm:pt>
    <dgm:pt modelId="{78267650-CCBC-4649-9E18-F14BEB01EF06}" type="parTrans" cxnId="{C6CAB670-58E9-184C-864F-5403ADB51DD5}">
      <dgm:prSet/>
      <dgm:spPr/>
      <dgm:t>
        <a:bodyPr/>
        <a:lstStyle/>
        <a:p>
          <a:endParaRPr lang="da-DK" sz="1800"/>
        </a:p>
      </dgm:t>
    </dgm:pt>
    <dgm:pt modelId="{229457B0-4A86-2149-9AB9-34322CD0BC41}" type="sibTrans" cxnId="{C6CAB670-58E9-184C-864F-5403ADB51DD5}">
      <dgm:prSet/>
      <dgm:spPr/>
      <dgm:t>
        <a:bodyPr/>
        <a:lstStyle/>
        <a:p>
          <a:endParaRPr lang="da-DK" sz="1800"/>
        </a:p>
      </dgm:t>
    </dgm:pt>
    <dgm:pt modelId="{B9477C8F-4A36-0D46-BD50-A592DB336371}">
      <dgm:prSet phldrT="[Tekst]" custT="1"/>
      <dgm:spPr/>
      <dgm:t>
        <a:bodyPr/>
        <a:lstStyle/>
        <a:p>
          <a:r>
            <a:rPr lang="da-DK" sz="2000" dirty="0">
              <a:latin typeface="Roboto" panose="02000000000000000000" pitchFamily="2" charset="0"/>
              <a:ea typeface="Roboto" panose="02000000000000000000" pitchFamily="2" charset="0"/>
            </a:rPr>
            <a:t>Bølge 2</a:t>
          </a:r>
        </a:p>
      </dgm:t>
    </dgm:pt>
    <dgm:pt modelId="{EAEB46E6-9AB6-124D-BC66-157380F6666D}" type="parTrans" cxnId="{514D79DD-56FE-104A-91F1-09004963BBE4}">
      <dgm:prSet/>
      <dgm:spPr/>
      <dgm:t>
        <a:bodyPr/>
        <a:lstStyle/>
        <a:p>
          <a:endParaRPr lang="da-DK" sz="1800"/>
        </a:p>
      </dgm:t>
    </dgm:pt>
    <dgm:pt modelId="{C3F2575C-ABFE-144A-ADE1-D5C42E8D2750}" type="sibTrans" cxnId="{514D79DD-56FE-104A-91F1-09004963BBE4}">
      <dgm:prSet/>
      <dgm:spPr/>
      <dgm:t>
        <a:bodyPr/>
        <a:lstStyle/>
        <a:p>
          <a:endParaRPr lang="da-DK" sz="1800"/>
        </a:p>
      </dgm:t>
    </dgm:pt>
    <dgm:pt modelId="{55F9AFF5-4290-CC4F-8FA2-E12330C5048B}">
      <dgm:prSet phldrT="[Tekst]" custT="1"/>
      <dgm:spPr/>
      <dgm:t>
        <a:bodyPr/>
        <a:lstStyle/>
        <a:p>
          <a:r>
            <a:rPr lang="da-DK" sz="2000" dirty="0">
              <a:latin typeface="Roboto" panose="02000000000000000000" pitchFamily="2" charset="0"/>
              <a:ea typeface="Roboto" panose="02000000000000000000" pitchFamily="2" charset="0"/>
            </a:rPr>
            <a:t>Bølge 3</a:t>
          </a:r>
        </a:p>
      </dgm:t>
    </dgm:pt>
    <dgm:pt modelId="{F61D6EB6-877E-224B-9FB8-2D43DF2CEB7E}" type="parTrans" cxnId="{CAF49169-4695-BA4F-B0BE-F6C564B68343}">
      <dgm:prSet/>
      <dgm:spPr/>
      <dgm:t>
        <a:bodyPr/>
        <a:lstStyle/>
        <a:p>
          <a:endParaRPr lang="da-DK" sz="1800"/>
        </a:p>
      </dgm:t>
    </dgm:pt>
    <dgm:pt modelId="{F461B69E-11D6-AA49-B3BB-16D18B108DA9}" type="sibTrans" cxnId="{CAF49169-4695-BA4F-B0BE-F6C564B68343}">
      <dgm:prSet/>
      <dgm:spPr/>
      <dgm:t>
        <a:bodyPr/>
        <a:lstStyle/>
        <a:p>
          <a:endParaRPr lang="da-DK" sz="1800"/>
        </a:p>
      </dgm:t>
    </dgm:pt>
    <dgm:pt modelId="{C807FAA8-7D12-9049-941C-6867C9034305}">
      <dgm:prSet phldrT="[Tekst]" custT="1"/>
      <dgm:spPr/>
      <dgm:t>
        <a:bodyPr/>
        <a:lstStyle/>
        <a:p>
          <a:r>
            <a:rPr lang="da-DK" sz="2000" dirty="0">
              <a:latin typeface="Roboto" panose="02000000000000000000" pitchFamily="2" charset="0"/>
              <a:ea typeface="Roboto" panose="02000000000000000000" pitchFamily="2" charset="0"/>
            </a:rPr>
            <a:t>Bølge 4</a:t>
          </a:r>
        </a:p>
      </dgm:t>
    </dgm:pt>
    <dgm:pt modelId="{C656E3A5-CDD9-904E-9848-4B52DE23DC87}" type="parTrans" cxnId="{71DC45F6-D427-6C44-8636-B03522096073}">
      <dgm:prSet/>
      <dgm:spPr/>
      <dgm:t>
        <a:bodyPr/>
        <a:lstStyle/>
        <a:p>
          <a:endParaRPr lang="da-DK" sz="1800"/>
        </a:p>
      </dgm:t>
    </dgm:pt>
    <dgm:pt modelId="{7F2EDB96-DB43-1945-B78B-3392464FD38A}" type="sibTrans" cxnId="{71DC45F6-D427-6C44-8636-B03522096073}">
      <dgm:prSet/>
      <dgm:spPr/>
      <dgm:t>
        <a:bodyPr/>
        <a:lstStyle/>
        <a:p>
          <a:endParaRPr lang="da-DK" sz="1800"/>
        </a:p>
      </dgm:t>
    </dgm:pt>
    <dgm:pt modelId="{AF7480E4-0867-0C4D-A435-A0C67209EF59}" type="pres">
      <dgm:prSet presAssocID="{0CE39B50-AECD-9F4E-A78B-D7091BE484B3}" presName="cycle" presStyleCnt="0">
        <dgm:presLayoutVars>
          <dgm:dir/>
          <dgm:resizeHandles val="exact"/>
        </dgm:presLayoutVars>
      </dgm:prSet>
      <dgm:spPr/>
      <dgm:t>
        <a:bodyPr/>
        <a:lstStyle/>
        <a:p>
          <a:endParaRPr lang="da-DK"/>
        </a:p>
      </dgm:t>
    </dgm:pt>
    <dgm:pt modelId="{ECCFD251-CADE-404C-B402-ECF33EF293A0}" type="pres">
      <dgm:prSet presAssocID="{E49855A1-9EE7-D141-AE55-0B9C534FD882}" presName="dummy" presStyleCnt="0"/>
      <dgm:spPr/>
    </dgm:pt>
    <dgm:pt modelId="{A9E8C4AE-C1C2-6849-BDE3-510CE1CB24FD}" type="pres">
      <dgm:prSet presAssocID="{E49855A1-9EE7-D141-AE55-0B9C534FD882}" presName="node" presStyleLbl="revTx" presStyleIdx="0" presStyleCnt="4">
        <dgm:presLayoutVars>
          <dgm:bulletEnabled val="1"/>
        </dgm:presLayoutVars>
      </dgm:prSet>
      <dgm:spPr/>
      <dgm:t>
        <a:bodyPr/>
        <a:lstStyle/>
        <a:p>
          <a:endParaRPr lang="da-DK"/>
        </a:p>
      </dgm:t>
    </dgm:pt>
    <dgm:pt modelId="{04F70F8E-3D2B-B045-96B2-C52902D27B8F}" type="pres">
      <dgm:prSet presAssocID="{229457B0-4A86-2149-9AB9-34322CD0BC41}" presName="sibTrans" presStyleLbl="node1" presStyleIdx="0" presStyleCnt="4"/>
      <dgm:spPr/>
      <dgm:t>
        <a:bodyPr/>
        <a:lstStyle/>
        <a:p>
          <a:endParaRPr lang="da-DK"/>
        </a:p>
      </dgm:t>
    </dgm:pt>
    <dgm:pt modelId="{9B75EB82-2977-4646-849E-BDA8110C8F7F}" type="pres">
      <dgm:prSet presAssocID="{B9477C8F-4A36-0D46-BD50-A592DB336371}" presName="dummy" presStyleCnt="0"/>
      <dgm:spPr/>
    </dgm:pt>
    <dgm:pt modelId="{51CB1FE7-AEAB-D84A-82A9-E06C4CFCCDBB}" type="pres">
      <dgm:prSet presAssocID="{B9477C8F-4A36-0D46-BD50-A592DB336371}" presName="node" presStyleLbl="revTx" presStyleIdx="1" presStyleCnt="4">
        <dgm:presLayoutVars>
          <dgm:bulletEnabled val="1"/>
        </dgm:presLayoutVars>
      </dgm:prSet>
      <dgm:spPr/>
      <dgm:t>
        <a:bodyPr/>
        <a:lstStyle/>
        <a:p>
          <a:endParaRPr lang="da-DK"/>
        </a:p>
      </dgm:t>
    </dgm:pt>
    <dgm:pt modelId="{3E6A87AA-0ABB-7E48-A958-F72DACCC37E8}" type="pres">
      <dgm:prSet presAssocID="{C3F2575C-ABFE-144A-ADE1-D5C42E8D2750}" presName="sibTrans" presStyleLbl="node1" presStyleIdx="1" presStyleCnt="4"/>
      <dgm:spPr/>
      <dgm:t>
        <a:bodyPr/>
        <a:lstStyle/>
        <a:p>
          <a:endParaRPr lang="da-DK"/>
        </a:p>
      </dgm:t>
    </dgm:pt>
    <dgm:pt modelId="{D4BE7607-CFCC-7947-9F7E-232EE0409455}" type="pres">
      <dgm:prSet presAssocID="{55F9AFF5-4290-CC4F-8FA2-E12330C5048B}" presName="dummy" presStyleCnt="0"/>
      <dgm:spPr/>
    </dgm:pt>
    <dgm:pt modelId="{E9C9F548-396D-314D-8AD3-FB307F6EA6FD}" type="pres">
      <dgm:prSet presAssocID="{55F9AFF5-4290-CC4F-8FA2-E12330C5048B}" presName="node" presStyleLbl="revTx" presStyleIdx="2" presStyleCnt="4">
        <dgm:presLayoutVars>
          <dgm:bulletEnabled val="1"/>
        </dgm:presLayoutVars>
      </dgm:prSet>
      <dgm:spPr/>
      <dgm:t>
        <a:bodyPr/>
        <a:lstStyle/>
        <a:p>
          <a:endParaRPr lang="da-DK"/>
        </a:p>
      </dgm:t>
    </dgm:pt>
    <dgm:pt modelId="{CDC6A34A-0024-1D47-8437-BA5D9FAF6AEB}" type="pres">
      <dgm:prSet presAssocID="{F461B69E-11D6-AA49-B3BB-16D18B108DA9}" presName="sibTrans" presStyleLbl="node1" presStyleIdx="2" presStyleCnt="4"/>
      <dgm:spPr/>
      <dgm:t>
        <a:bodyPr/>
        <a:lstStyle/>
        <a:p>
          <a:endParaRPr lang="da-DK"/>
        </a:p>
      </dgm:t>
    </dgm:pt>
    <dgm:pt modelId="{1AADE4C0-4F95-E44F-9C99-83650D94955F}" type="pres">
      <dgm:prSet presAssocID="{C807FAA8-7D12-9049-941C-6867C9034305}" presName="dummy" presStyleCnt="0"/>
      <dgm:spPr/>
    </dgm:pt>
    <dgm:pt modelId="{0C9DB495-794B-CC42-A0F4-A5271A85AB24}" type="pres">
      <dgm:prSet presAssocID="{C807FAA8-7D12-9049-941C-6867C9034305}" presName="node" presStyleLbl="revTx" presStyleIdx="3" presStyleCnt="4">
        <dgm:presLayoutVars>
          <dgm:bulletEnabled val="1"/>
        </dgm:presLayoutVars>
      </dgm:prSet>
      <dgm:spPr/>
      <dgm:t>
        <a:bodyPr/>
        <a:lstStyle/>
        <a:p>
          <a:endParaRPr lang="da-DK"/>
        </a:p>
      </dgm:t>
    </dgm:pt>
    <dgm:pt modelId="{0F111AAD-2CAD-B243-87F8-E50D51F85B63}" type="pres">
      <dgm:prSet presAssocID="{7F2EDB96-DB43-1945-B78B-3392464FD38A}" presName="sibTrans" presStyleLbl="node1" presStyleIdx="3" presStyleCnt="4"/>
      <dgm:spPr/>
      <dgm:t>
        <a:bodyPr/>
        <a:lstStyle/>
        <a:p>
          <a:endParaRPr lang="da-DK"/>
        </a:p>
      </dgm:t>
    </dgm:pt>
  </dgm:ptLst>
  <dgm:cxnLst>
    <dgm:cxn modelId="{0F653ADB-745D-4610-89A7-26D53291D34C}" type="presOf" srcId="{0CE39B50-AECD-9F4E-A78B-D7091BE484B3}" destId="{AF7480E4-0867-0C4D-A435-A0C67209EF59}" srcOrd="0" destOrd="0" presId="urn:microsoft.com/office/officeart/2005/8/layout/cycle1"/>
    <dgm:cxn modelId="{C6CAB670-58E9-184C-864F-5403ADB51DD5}" srcId="{0CE39B50-AECD-9F4E-A78B-D7091BE484B3}" destId="{E49855A1-9EE7-D141-AE55-0B9C534FD882}" srcOrd="0" destOrd="0" parTransId="{78267650-CCBC-4649-9E18-F14BEB01EF06}" sibTransId="{229457B0-4A86-2149-9AB9-34322CD0BC41}"/>
    <dgm:cxn modelId="{E7417168-9746-4FF3-8BD1-CD5B61C30DFC}" type="presOf" srcId="{C3F2575C-ABFE-144A-ADE1-D5C42E8D2750}" destId="{3E6A87AA-0ABB-7E48-A958-F72DACCC37E8}" srcOrd="0" destOrd="0" presId="urn:microsoft.com/office/officeart/2005/8/layout/cycle1"/>
    <dgm:cxn modelId="{DE509F17-660B-4151-92B7-A397DA4E6FCD}" type="presOf" srcId="{55F9AFF5-4290-CC4F-8FA2-E12330C5048B}" destId="{E9C9F548-396D-314D-8AD3-FB307F6EA6FD}" srcOrd="0" destOrd="0" presId="urn:microsoft.com/office/officeart/2005/8/layout/cycle1"/>
    <dgm:cxn modelId="{DD1F9F7E-34B8-43A1-943B-99F1B5D684AF}" type="presOf" srcId="{B9477C8F-4A36-0D46-BD50-A592DB336371}" destId="{51CB1FE7-AEAB-D84A-82A9-E06C4CFCCDBB}" srcOrd="0" destOrd="0" presId="urn:microsoft.com/office/officeart/2005/8/layout/cycle1"/>
    <dgm:cxn modelId="{ADF79E58-E831-4E7D-8F8E-F343ABB18C2C}" type="presOf" srcId="{229457B0-4A86-2149-9AB9-34322CD0BC41}" destId="{04F70F8E-3D2B-B045-96B2-C52902D27B8F}" srcOrd="0" destOrd="0" presId="urn:microsoft.com/office/officeart/2005/8/layout/cycle1"/>
    <dgm:cxn modelId="{514D79DD-56FE-104A-91F1-09004963BBE4}" srcId="{0CE39B50-AECD-9F4E-A78B-D7091BE484B3}" destId="{B9477C8F-4A36-0D46-BD50-A592DB336371}" srcOrd="1" destOrd="0" parTransId="{EAEB46E6-9AB6-124D-BC66-157380F6666D}" sibTransId="{C3F2575C-ABFE-144A-ADE1-D5C42E8D2750}"/>
    <dgm:cxn modelId="{9DC64214-9542-48E2-9060-47649F078B06}" type="presOf" srcId="{7F2EDB96-DB43-1945-B78B-3392464FD38A}" destId="{0F111AAD-2CAD-B243-87F8-E50D51F85B63}" srcOrd="0" destOrd="0" presId="urn:microsoft.com/office/officeart/2005/8/layout/cycle1"/>
    <dgm:cxn modelId="{FEA8D760-E2CC-47E7-BB72-3532F2087891}" type="presOf" srcId="{F461B69E-11D6-AA49-B3BB-16D18B108DA9}" destId="{CDC6A34A-0024-1D47-8437-BA5D9FAF6AEB}" srcOrd="0" destOrd="0" presId="urn:microsoft.com/office/officeart/2005/8/layout/cycle1"/>
    <dgm:cxn modelId="{CAF49169-4695-BA4F-B0BE-F6C564B68343}" srcId="{0CE39B50-AECD-9F4E-A78B-D7091BE484B3}" destId="{55F9AFF5-4290-CC4F-8FA2-E12330C5048B}" srcOrd="2" destOrd="0" parTransId="{F61D6EB6-877E-224B-9FB8-2D43DF2CEB7E}" sibTransId="{F461B69E-11D6-AA49-B3BB-16D18B108DA9}"/>
    <dgm:cxn modelId="{3AAC6E4B-8440-483B-8D0A-083F895C724C}" type="presOf" srcId="{E49855A1-9EE7-D141-AE55-0B9C534FD882}" destId="{A9E8C4AE-C1C2-6849-BDE3-510CE1CB24FD}" srcOrd="0" destOrd="0" presId="urn:microsoft.com/office/officeart/2005/8/layout/cycle1"/>
    <dgm:cxn modelId="{0313926A-543C-4CBA-A5E1-AAB02877C5BA}" type="presOf" srcId="{C807FAA8-7D12-9049-941C-6867C9034305}" destId="{0C9DB495-794B-CC42-A0F4-A5271A85AB24}" srcOrd="0" destOrd="0" presId="urn:microsoft.com/office/officeart/2005/8/layout/cycle1"/>
    <dgm:cxn modelId="{71DC45F6-D427-6C44-8636-B03522096073}" srcId="{0CE39B50-AECD-9F4E-A78B-D7091BE484B3}" destId="{C807FAA8-7D12-9049-941C-6867C9034305}" srcOrd="3" destOrd="0" parTransId="{C656E3A5-CDD9-904E-9848-4B52DE23DC87}" sibTransId="{7F2EDB96-DB43-1945-B78B-3392464FD38A}"/>
    <dgm:cxn modelId="{54BF5622-1460-456D-BC4C-A0934E63C7B5}" type="presParOf" srcId="{AF7480E4-0867-0C4D-A435-A0C67209EF59}" destId="{ECCFD251-CADE-404C-B402-ECF33EF293A0}" srcOrd="0" destOrd="0" presId="urn:microsoft.com/office/officeart/2005/8/layout/cycle1"/>
    <dgm:cxn modelId="{389383F0-DA3A-47B0-988A-3AFCB2D9A5A0}" type="presParOf" srcId="{AF7480E4-0867-0C4D-A435-A0C67209EF59}" destId="{A9E8C4AE-C1C2-6849-BDE3-510CE1CB24FD}" srcOrd="1" destOrd="0" presId="urn:microsoft.com/office/officeart/2005/8/layout/cycle1"/>
    <dgm:cxn modelId="{EC40DA74-FF9E-4A41-A618-956419A13A32}" type="presParOf" srcId="{AF7480E4-0867-0C4D-A435-A0C67209EF59}" destId="{04F70F8E-3D2B-B045-96B2-C52902D27B8F}" srcOrd="2" destOrd="0" presId="urn:microsoft.com/office/officeart/2005/8/layout/cycle1"/>
    <dgm:cxn modelId="{DA9CA3AE-AD6E-4C80-980F-584A7C4339AE}" type="presParOf" srcId="{AF7480E4-0867-0C4D-A435-A0C67209EF59}" destId="{9B75EB82-2977-4646-849E-BDA8110C8F7F}" srcOrd="3" destOrd="0" presId="urn:microsoft.com/office/officeart/2005/8/layout/cycle1"/>
    <dgm:cxn modelId="{22556508-8F40-44E6-904B-D33A34989C41}" type="presParOf" srcId="{AF7480E4-0867-0C4D-A435-A0C67209EF59}" destId="{51CB1FE7-AEAB-D84A-82A9-E06C4CFCCDBB}" srcOrd="4" destOrd="0" presId="urn:microsoft.com/office/officeart/2005/8/layout/cycle1"/>
    <dgm:cxn modelId="{BEFF0758-6E4C-4DDC-9E8F-6A06AF11805E}" type="presParOf" srcId="{AF7480E4-0867-0C4D-A435-A0C67209EF59}" destId="{3E6A87AA-0ABB-7E48-A958-F72DACCC37E8}" srcOrd="5" destOrd="0" presId="urn:microsoft.com/office/officeart/2005/8/layout/cycle1"/>
    <dgm:cxn modelId="{E37F501A-B49B-4CAA-8A87-57389F4E3CF3}" type="presParOf" srcId="{AF7480E4-0867-0C4D-A435-A0C67209EF59}" destId="{D4BE7607-CFCC-7947-9F7E-232EE0409455}" srcOrd="6" destOrd="0" presId="urn:microsoft.com/office/officeart/2005/8/layout/cycle1"/>
    <dgm:cxn modelId="{3389F90D-BA60-48DE-BF97-C6534C84566A}" type="presParOf" srcId="{AF7480E4-0867-0C4D-A435-A0C67209EF59}" destId="{E9C9F548-396D-314D-8AD3-FB307F6EA6FD}" srcOrd="7" destOrd="0" presId="urn:microsoft.com/office/officeart/2005/8/layout/cycle1"/>
    <dgm:cxn modelId="{D5FBD213-18CD-4DC0-846F-22AFE0DEF463}" type="presParOf" srcId="{AF7480E4-0867-0C4D-A435-A0C67209EF59}" destId="{CDC6A34A-0024-1D47-8437-BA5D9FAF6AEB}" srcOrd="8" destOrd="0" presId="urn:microsoft.com/office/officeart/2005/8/layout/cycle1"/>
    <dgm:cxn modelId="{BBAB3159-415B-4A9C-AA36-EC30B76E0978}" type="presParOf" srcId="{AF7480E4-0867-0C4D-A435-A0C67209EF59}" destId="{1AADE4C0-4F95-E44F-9C99-83650D94955F}" srcOrd="9" destOrd="0" presId="urn:microsoft.com/office/officeart/2005/8/layout/cycle1"/>
    <dgm:cxn modelId="{AD542D6F-3513-41A3-929D-79CB6C14916B}" type="presParOf" srcId="{AF7480E4-0867-0C4D-A435-A0C67209EF59}" destId="{0C9DB495-794B-CC42-A0F4-A5271A85AB24}" srcOrd="10" destOrd="0" presId="urn:microsoft.com/office/officeart/2005/8/layout/cycle1"/>
    <dgm:cxn modelId="{E745F3CA-E02F-4A7C-8D8B-CF2382B00C60}" type="presParOf" srcId="{AF7480E4-0867-0C4D-A435-A0C67209EF59}" destId="{0F111AAD-2CAD-B243-87F8-E50D51F85B63}"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17FC8B9-C7D0-48B7-B2A9-7336954DEC2E}" type="datetimeFigureOut">
              <a:rPr lang="da-DK" smtClean="0"/>
              <a:t>24-10-2022</a:t>
            </a:fld>
            <a:endParaRPr lang="da-DK"/>
          </a:p>
        </p:txBody>
      </p:sp>
      <p:sp>
        <p:nvSpPr>
          <p:cNvPr id="4" name="Pladsholder til sidefod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34A6240-B5EF-44D0-AFF8-1171FD1FC2B9}" type="slidenum">
              <a:rPr lang="da-DK" smtClean="0"/>
              <a:t>‹nr.›</a:t>
            </a:fld>
            <a:endParaRPr lang="da-DK"/>
          </a:p>
        </p:txBody>
      </p:sp>
    </p:spTree>
    <p:extLst>
      <p:ext uri="{BB962C8B-B14F-4D97-AF65-F5344CB8AC3E}">
        <p14:creationId xmlns:p14="http://schemas.microsoft.com/office/powerpoint/2010/main" val="3244715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7389F7-6357-495D-B132-8E108C935050}" type="datetimeFigureOut">
              <a:rPr lang="da-DK" smtClean="0"/>
              <a:t>24-10-2022</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D541CCF-F32A-416C-AE74-D93D3E9346CF}" type="slidenum">
              <a:rPr lang="da-DK" smtClean="0"/>
              <a:t>‹nr.›</a:t>
            </a:fld>
            <a:endParaRPr lang="da-DK"/>
          </a:p>
        </p:txBody>
      </p:sp>
    </p:spTree>
    <p:extLst>
      <p:ext uri="{BB962C8B-B14F-4D97-AF65-F5344CB8AC3E}">
        <p14:creationId xmlns:p14="http://schemas.microsoft.com/office/powerpoint/2010/main" val="298800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Praktisk info:</a:t>
            </a:r>
          </a:p>
          <a:p>
            <a:r>
              <a:rPr lang="da-DK" baseline="0" dirty="0" smtClean="0"/>
              <a:t>Toiletter</a:t>
            </a:r>
          </a:p>
          <a:p>
            <a:r>
              <a:rPr lang="da-DK" baseline="0" dirty="0" smtClean="0"/>
              <a:t>Tag te kaffe vand.</a:t>
            </a:r>
          </a:p>
          <a:p>
            <a:r>
              <a:rPr lang="da-DK" baseline="0" dirty="0" smtClean="0"/>
              <a:t>Sandwich i pausen</a:t>
            </a:r>
          </a:p>
          <a:p>
            <a:r>
              <a:rPr lang="da-DK" baseline="0" dirty="0" smtClean="0"/>
              <a:t>Blive hængende bagefter og snak med hinanden</a:t>
            </a:r>
            <a:endParaRPr lang="da-DK" dirty="0" smtClean="0"/>
          </a:p>
        </p:txBody>
      </p:sp>
      <p:sp>
        <p:nvSpPr>
          <p:cNvPr id="4" name="Pladsholder til slidenummer 3"/>
          <p:cNvSpPr>
            <a:spLocks noGrp="1"/>
          </p:cNvSpPr>
          <p:nvPr>
            <p:ph type="sldNum" sz="quarter" idx="10"/>
          </p:nvPr>
        </p:nvSpPr>
        <p:spPr/>
        <p:txBody>
          <a:bodyPr/>
          <a:lstStyle/>
          <a:p>
            <a:fld id="{ED541CCF-F32A-416C-AE74-D93D3E9346CF}" type="slidenum">
              <a:rPr lang="da-DK" smtClean="0">
                <a:solidFill>
                  <a:prstClr val="black"/>
                </a:solidFill>
              </a:rPr>
              <a:pPr/>
              <a:t>1</a:t>
            </a:fld>
            <a:endParaRPr lang="da-DK">
              <a:solidFill>
                <a:prstClr val="black"/>
              </a:solidFill>
            </a:endParaRPr>
          </a:p>
        </p:txBody>
      </p:sp>
    </p:spTree>
    <p:extLst>
      <p:ext uri="{BB962C8B-B14F-4D97-AF65-F5344CB8AC3E}">
        <p14:creationId xmlns:p14="http://schemas.microsoft.com/office/powerpoint/2010/main" val="773335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15</a:t>
            </a:fld>
            <a:endParaRPr lang="da-DK">
              <a:solidFill>
                <a:prstClr val="black"/>
              </a:solidFill>
              <a:latin typeface="Verdana"/>
            </a:endParaRPr>
          </a:p>
        </p:txBody>
      </p:sp>
    </p:spTree>
    <p:extLst>
      <p:ext uri="{BB962C8B-B14F-4D97-AF65-F5344CB8AC3E}">
        <p14:creationId xmlns:p14="http://schemas.microsoft.com/office/powerpoint/2010/main" val="74925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16</a:t>
            </a:fld>
            <a:endParaRPr lang="da-DK">
              <a:solidFill>
                <a:prstClr val="black"/>
              </a:solidFill>
              <a:latin typeface="Verdana"/>
            </a:endParaRPr>
          </a:p>
        </p:txBody>
      </p:sp>
    </p:spTree>
    <p:extLst>
      <p:ext uri="{BB962C8B-B14F-4D97-AF65-F5344CB8AC3E}">
        <p14:creationId xmlns:p14="http://schemas.microsoft.com/office/powerpoint/2010/main" val="2952531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17</a:t>
            </a:fld>
            <a:endParaRPr lang="da-DK" dirty="0">
              <a:solidFill>
                <a:prstClr val="black"/>
              </a:solidFill>
              <a:latin typeface="Verdana"/>
            </a:endParaRPr>
          </a:p>
        </p:txBody>
      </p:sp>
    </p:spTree>
    <p:extLst>
      <p:ext uri="{BB962C8B-B14F-4D97-AF65-F5344CB8AC3E}">
        <p14:creationId xmlns:p14="http://schemas.microsoft.com/office/powerpoint/2010/main" val="1769636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18</a:t>
            </a:fld>
            <a:endParaRPr lang="da-DK">
              <a:solidFill>
                <a:prstClr val="black"/>
              </a:solidFill>
              <a:latin typeface="Verdana"/>
            </a:endParaRPr>
          </a:p>
        </p:txBody>
      </p:sp>
    </p:spTree>
    <p:extLst>
      <p:ext uri="{BB962C8B-B14F-4D97-AF65-F5344CB8AC3E}">
        <p14:creationId xmlns:p14="http://schemas.microsoft.com/office/powerpoint/2010/main" val="336268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541CCF-F32A-416C-AE74-D93D3E9346CF}" type="slidenum">
              <a:rPr lang="da-DK" smtClean="0"/>
              <a:t>19</a:t>
            </a:fld>
            <a:endParaRPr lang="da-DK"/>
          </a:p>
        </p:txBody>
      </p:sp>
    </p:spTree>
    <p:extLst>
      <p:ext uri="{BB962C8B-B14F-4D97-AF65-F5344CB8AC3E}">
        <p14:creationId xmlns:p14="http://schemas.microsoft.com/office/powerpoint/2010/main" val="2942235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3DAD62-2761-4B0B-9926-B359C2F9DA0F}" type="slidenum">
              <a:rPr lang="da-DK" smtClean="0">
                <a:solidFill>
                  <a:prstClr val="black"/>
                </a:solidFill>
              </a:rPr>
              <a:pPr/>
              <a:t>26</a:t>
            </a:fld>
            <a:endParaRPr lang="da-DK">
              <a:solidFill>
                <a:prstClr val="black"/>
              </a:solidFill>
            </a:endParaRPr>
          </a:p>
        </p:txBody>
      </p:sp>
    </p:spTree>
    <p:extLst>
      <p:ext uri="{BB962C8B-B14F-4D97-AF65-F5344CB8AC3E}">
        <p14:creationId xmlns:p14="http://schemas.microsoft.com/office/powerpoint/2010/main" val="914020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3460E422-56BB-4CF1-8082-14EC54464B43}" type="slidenum">
              <a:rPr lang="da-DK" smtClean="0">
                <a:solidFill>
                  <a:prstClr val="black"/>
                </a:solidFill>
              </a:rPr>
              <a:pPr/>
              <a:t>27</a:t>
            </a:fld>
            <a:endParaRPr lang="da-DK">
              <a:solidFill>
                <a:prstClr val="black"/>
              </a:solidFill>
            </a:endParaRPr>
          </a:p>
        </p:txBody>
      </p:sp>
    </p:spTree>
    <p:extLst>
      <p:ext uri="{BB962C8B-B14F-4D97-AF65-F5344CB8AC3E}">
        <p14:creationId xmlns:p14="http://schemas.microsoft.com/office/powerpoint/2010/main" val="416810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Tidligere støtte til projekter i området fremgår også af skemaet</a:t>
            </a:r>
            <a:endParaRPr lang="da-DK" dirty="0"/>
          </a:p>
        </p:txBody>
      </p:sp>
      <p:sp>
        <p:nvSpPr>
          <p:cNvPr id="4" name="Pladsholder til slidenummer 3"/>
          <p:cNvSpPr>
            <a:spLocks noGrp="1"/>
          </p:cNvSpPr>
          <p:nvPr>
            <p:ph type="sldNum" sz="quarter" idx="10"/>
          </p:nvPr>
        </p:nvSpPr>
        <p:spPr/>
        <p:txBody>
          <a:bodyPr/>
          <a:lstStyle/>
          <a:p>
            <a:fld id="{3460E422-56BB-4CF1-8082-14EC54464B43}" type="slidenum">
              <a:rPr lang="da-DK" smtClean="0">
                <a:solidFill>
                  <a:prstClr val="black"/>
                </a:solidFill>
              </a:rPr>
              <a:pPr/>
              <a:t>28</a:t>
            </a:fld>
            <a:endParaRPr lang="da-DK">
              <a:solidFill>
                <a:prstClr val="black"/>
              </a:solidFill>
            </a:endParaRPr>
          </a:p>
        </p:txBody>
      </p:sp>
    </p:spTree>
    <p:extLst>
      <p:ext uri="{BB962C8B-B14F-4D97-AF65-F5344CB8AC3E}">
        <p14:creationId xmlns:p14="http://schemas.microsoft.com/office/powerpoint/2010/main" val="609186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mtClean="0"/>
              <a:t>De</a:t>
            </a:r>
            <a:r>
              <a:rPr lang="da-DK" baseline="0" smtClean="0"/>
              <a:t> </a:t>
            </a:r>
            <a:r>
              <a:rPr lang="da-DK" baseline="0" dirty="0" smtClean="0"/>
              <a:t>sidste to punkter skal udfyldes i skemaet, så det skal man </a:t>
            </a:r>
            <a:r>
              <a:rPr lang="da-DK" baseline="0" smtClean="0"/>
              <a:t>have styr på.</a:t>
            </a:r>
            <a:endParaRPr lang="da-DK"/>
          </a:p>
        </p:txBody>
      </p:sp>
      <p:sp>
        <p:nvSpPr>
          <p:cNvPr id="4" name="Pladsholder til slidenummer 3"/>
          <p:cNvSpPr>
            <a:spLocks noGrp="1"/>
          </p:cNvSpPr>
          <p:nvPr>
            <p:ph type="sldNum" sz="quarter" idx="10"/>
          </p:nvPr>
        </p:nvSpPr>
        <p:spPr/>
        <p:txBody>
          <a:bodyPr/>
          <a:lstStyle/>
          <a:p>
            <a:fld id="{3460E422-56BB-4CF1-8082-14EC54464B43}" type="slidenum">
              <a:rPr lang="da-DK" smtClean="0">
                <a:solidFill>
                  <a:prstClr val="black"/>
                </a:solidFill>
              </a:rPr>
              <a:pPr/>
              <a:t>29</a:t>
            </a:fld>
            <a:endParaRPr lang="da-DK">
              <a:solidFill>
                <a:prstClr val="black"/>
              </a:solidFill>
            </a:endParaRPr>
          </a:p>
        </p:txBody>
      </p:sp>
    </p:spTree>
    <p:extLst>
      <p:ext uri="{BB962C8B-B14F-4D97-AF65-F5344CB8AC3E}">
        <p14:creationId xmlns:p14="http://schemas.microsoft.com/office/powerpoint/2010/main" val="2149668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0DB9A84A-733A-0C47-AC2B-F0C70F83A7E9}"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03829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4</a:t>
            </a:fld>
            <a:endParaRPr lang="da-DK" dirty="0">
              <a:solidFill>
                <a:prstClr val="black"/>
              </a:solidFill>
              <a:latin typeface="Verdana"/>
            </a:endParaRPr>
          </a:p>
        </p:txBody>
      </p:sp>
    </p:spTree>
    <p:extLst>
      <p:ext uri="{BB962C8B-B14F-4D97-AF65-F5344CB8AC3E}">
        <p14:creationId xmlns:p14="http://schemas.microsoft.com/office/powerpoint/2010/main" val="597446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452866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455079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B9A84A-733A-0C47-AC2B-F0C70F83A7E9}"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4169207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B9A84A-733A-0C47-AC2B-F0C70F83A7E9}"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366344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897844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431967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900015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73188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6</a:t>
            </a:fld>
            <a:endParaRPr lang="da-DK">
              <a:solidFill>
                <a:prstClr val="black"/>
              </a:solidFill>
              <a:latin typeface="Verdana"/>
            </a:endParaRPr>
          </a:p>
        </p:txBody>
      </p:sp>
    </p:spTree>
    <p:extLst>
      <p:ext uri="{BB962C8B-B14F-4D97-AF65-F5344CB8AC3E}">
        <p14:creationId xmlns:p14="http://schemas.microsoft.com/office/powerpoint/2010/main" val="99597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8</a:t>
            </a:fld>
            <a:endParaRPr lang="da-DK">
              <a:solidFill>
                <a:prstClr val="black"/>
              </a:solidFill>
              <a:latin typeface="Verdana"/>
            </a:endParaRPr>
          </a:p>
        </p:txBody>
      </p:sp>
    </p:spTree>
    <p:extLst>
      <p:ext uri="{BB962C8B-B14F-4D97-AF65-F5344CB8AC3E}">
        <p14:creationId xmlns:p14="http://schemas.microsoft.com/office/powerpoint/2010/main" val="32480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02EF9F1A-4D46-40D7-AEE7-DAFA5C48C8B6}" type="slidenum">
              <a:rPr lang="da-DK" smtClean="0">
                <a:solidFill>
                  <a:prstClr val="black"/>
                </a:solidFill>
                <a:latin typeface="Verdana"/>
              </a:rPr>
              <a:pPr>
                <a:defRPr/>
              </a:pPr>
              <a:t>9</a:t>
            </a:fld>
            <a:endParaRPr lang="da-DK">
              <a:solidFill>
                <a:prstClr val="black"/>
              </a:solidFill>
              <a:latin typeface="Verdana"/>
            </a:endParaRPr>
          </a:p>
        </p:txBody>
      </p:sp>
    </p:spTree>
    <p:extLst>
      <p:ext uri="{BB962C8B-B14F-4D97-AF65-F5344CB8AC3E}">
        <p14:creationId xmlns:p14="http://schemas.microsoft.com/office/powerpoint/2010/main" val="253550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11</a:t>
            </a:fld>
            <a:endParaRPr lang="da-DK">
              <a:solidFill>
                <a:prstClr val="black"/>
              </a:solidFill>
              <a:latin typeface="Verdana"/>
            </a:endParaRPr>
          </a:p>
        </p:txBody>
      </p:sp>
    </p:spTree>
    <p:extLst>
      <p:ext uri="{BB962C8B-B14F-4D97-AF65-F5344CB8AC3E}">
        <p14:creationId xmlns:p14="http://schemas.microsoft.com/office/powerpoint/2010/main" val="58626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12</a:t>
            </a:fld>
            <a:endParaRPr lang="da-DK">
              <a:solidFill>
                <a:prstClr val="black"/>
              </a:solidFill>
              <a:latin typeface="Verdana"/>
            </a:endParaRPr>
          </a:p>
        </p:txBody>
      </p:sp>
    </p:spTree>
    <p:extLst>
      <p:ext uri="{BB962C8B-B14F-4D97-AF65-F5344CB8AC3E}">
        <p14:creationId xmlns:p14="http://schemas.microsoft.com/office/powerpoint/2010/main" val="27838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13</a:t>
            </a:fld>
            <a:endParaRPr lang="da-DK">
              <a:solidFill>
                <a:prstClr val="black"/>
              </a:solidFill>
              <a:latin typeface="Verdana"/>
            </a:endParaRPr>
          </a:p>
        </p:txBody>
      </p:sp>
    </p:spTree>
    <p:extLst>
      <p:ext uri="{BB962C8B-B14F-4D97-AF65-F5344CB8AC3E}">
        <p14:creationId xmlns:p14="http://schemas.microsoft.com/office/powerpoint/2010/main" val="65413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2EF9F1A-4D46-40D7-AEE7-DAFA5C48C8B6}" type="slidenum">
              <a:rPr lang="da-DK" smtClean="0">
                <a:solidFill>
                  <a:prstClr val="black"/>
                </a:solidFill>
                <a:latin typeface="Verdana"/>
              </a:rPr>
              <a:pPr/>
              <a:t>14</a:t>
            </a:fld>
            <a:endParaRPr lang="da-DK">
              <a:solidFill>
                <a:prstClr val="black"/>
              </a:solidFill>
              <a:latin typeface="Verdana"/>
            </a:endParaRPr>
          </a:p>
        </p:txBody>
      </p:sp>
    </p:spTree>
    <p:extLst>
      <p:ext uri="{BB962C8B-B14F-4D97-AF65-F5344CB8AC3E}">
        <p14:creationId xmlns:p14="http://schemas.microsoft.com/office/powerpoint/2010/main" val="82204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36CDF246-3A21-4EE2-ACF6-56C0200E008B}" type="datetimeFigureOut">
              <a:rPr lang="da-DK" smtClean="0"/>
              <a:t>24-10-2022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1827984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6CDF246-3A21-4EE2-ACF6-56C0200E008B}" type="datetimeFigureOut">
              <a:rPr lang="da-DK" smtClean="0"/>
              <a:t>24-10-2022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7877153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pter slide yellow">
    <p:spTree>
      <p:nvGrpSpPr>
        <p:cNvPr id="1" name=""/>
        <p:cNvGrpSpPr/>
        <p:nvPr/>
      </p:nvGrpSpPr>
      <p:grpSpPr>
        <a:xfrm>
          <a:off x="0" y="0"/>
          <a:ext cx="0" cy="0"/>
          <a:chOff x="0" y="0"/>
          <a:chExt cx="0" cy="0"/>
        </a:xfrm>
      </p:grpSpPr>
      <p:pic>
        <p:nvPicPr>
          <p:cNvPr id="3" name="Billede 2" descr="Et billede, der indeholder vand, udendørs, ocean, strand&#10;&#10;Automatisk genereret beskrivelse">
            <a:extLst>
              <a:ext uri="{FF2B5EF4-FFF2-40B4-BE49-F238E27FC236}">
                <a16:creationId xmlns:a16="http://schemas.microsoft.com/office/drawing/2014/main" xmlns="" id="{D464D6A2-1C80-4F49-96D5-6482DD6D5724}"/>
              </a:ext>
            </a:extLst>
          </p:cNvPr>
          <p:cNvPicPr>
            <a:picLocks noChangeAspect="1"/>
          </p:cNvPicPr>
          <p:nvPr userDrawn="1"/>
        </p:nvPicPr>
        <p:blipFill rotWithShape="1">
          <a:blip r:embed="rId2"/>
          <a:srcRect t="12889" b="2697"/>
          <a:stretch/>
        </p:blipFill>
        <p:spPr>
          <a:xfrm>
            <a:off x="0" y="-3175"/>
            <a:ext cx="12192000" cy="6861175"/>
          </a:xfrm>
          <a:prstGeom prst="rect">
            <a:avLst/>
          </a:prstGeom>
        </p:spPr>
      </p:pic>
      <p:sp>
        <p:nvSpPr>
          <p:cNvPr id="6" name="Rektangel 5">
            <a:extLst>
              <a:ext uri="{FF2B5EF4-FFF2-40B4-BE49-F238E27FC236}">
                <a16:creationId xmlns:a16="http://schemas.microsoft.com/office/drawing/2014/main" xmlns="" id="{EE02B37B-4CBF-4551-8679-FF525438EEB2}"/>
              </a:ext>
            </a:extLst>
          </p:cNvPr>
          <p:cNvSpPr/>
          <p:nvPr userDrawn="1"/>
        </p:nvSpPr>
        <p:spPr>
          <a:xfrm>
            <a:off x="839788" y="892224"/>
            <a:ext cx="10512425" cy="50703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12" name="Titel 11">
            <a:extLst>
              <a:ext uri="{FF2B5EF4-FFF2-40B4-BE49-F238E27FC236}">
                <a16:creationId xmlns:a16="http://schemas.microsoft.com/office/drawing/2014/main" xmlns="" id="{8E783730-DAB5-4B1C-8418-9D02358DC929}"/>
              </a:ext>
            </a:extLst>
          </p:cNvPr>
          <p:cNvSpPr>
            <a:spLocks noGrp="1"/>
          </p:cNvSpPr>
          <p:nvPr>
            <p:ph type="title"/>
          </p:nvPr>
        </p:nvSpPr>
        <p:spPr>
          <a:xfrm>
            <a:off x="1543797" y="1596231"/>
            <a:ext cx="9104406" cy="3662363"/>
          </a:xfrm>
        </p:spPr>
        <p:txBody>
          <a:bodyPr anchor="ctr"/>
          <a:lstStyle>
            <a:lvl1pPr algn="ctr">
              <a:defRPr sz="8000">
                <a:solidFill>
                  <a:schemeClr val="tx1"/>
                </a:solidFill>
              </a:defRPr>
            </a:lvl1pPr>
          </a:lstStyle>
          <a:p>
            <a:r>
              <a:rPr lang="da-DK"/>
              <a:t>Klik for at redigere i masteren</a:t>
            </a:r>
            <a:endParaRPr lang="da-DK" dirty="0"/>
          </a:p>
        </p:txBody>
      </p:sp>
    </p:spTree>
    <p:extLst>
      <p:ext uri="{BB962C8B-B14F-4D97-AF65-F5344CB8AC3E}">
        <p14:creationId xmlns:p14="http://schemas.microsoft.com/office/powerpoint/2010/main" val="1082988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eadline with single column body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839788" y="893812"/>
            <a:ext cx="6416689" cy="1366838"/>
          </a:xfrm>
        </p:spPr>
        <p:txBody>
          <a:bodyPr/>
          <a:lstStyle>
            <a:lvl1pPr>
              <a:defRPr/>
            </a:lvl1pPr>
          </a:lstStyle>
          <a:p>
            <a:r>
              <a:rPr lang="da-DK"/>
              <a:t>Klik for at redigere i masteren</a:t>
            </a:r>
            <a:endParaRPr lang="da-DK" dirty="0"/>
          </a:p>
        </p:txBody>
      </p:sp>
      <p:sp>
        <p:nvSpPr>
          <p:cNvPr id="7" name="Pladsholder til tekst 6">
            <a:extLst>
              <a:ext uri="{FF2B5EF4-FFF2-40B4-BE49-F238E27FC236}">
                <a16:creationId xmlns:a16="http://schemas.microsoft.com/office/drawing/2014/main" xmlns="" id="{81414D25-3F08-458F-9398-1559378E5B28}"/>
              </a:ext>
            </a:extLst>
          </p:cNvPr>
          <p:cNvSpPr>
            <a:spLocks noGrp="1"/>
          </p:cNvSpPr>
          <p:nvPr>
            <p:ph type="body" sz="quarter" idx="13"/>
          </p:nvPr>
        </p:nvSpPr>
        <p:spPr>
          <a:xfrm>
            <a:off x="839788" y="2542837"/>
            <a:ext cx="6416689" cy="3121787"/>
          </a:xfrm>
        </p:spPr>
        <p:txBody>
          <a:bodyPr/>
          <a:lstStyle>
            <a:lvl1pPr marL="0" indent="0">
              <a:buNone/>
              <a:defRPr/>
            </a:lvl1pPr>
            <a:lvl2pPr marL="232200" indent="0">
              <a:buNone/>
              <a:defRPr/>
            </a:lvl2pPr>
            <a:lvl3pPr marL="457200" indent="0">
              <a:buNone/>
              <a:defRPr/>
            </a:lvl3pPr>
            <a:lvl4pPr marL="685800" indent="0">
              <a:buNone/>
              <a:defRPr/>
            </a:lvl4pPr>
            <a:lvl5pPr marL="914400" indent="0">
              <a:buNone/>
              <a:defRPr/>
            </a:lvl5pPr>
          </a:lstStyle>
          <a:p>
            <a:pPr lvl="0"/>
            <a:r>
              <a:rPr lang="da-DK"/>
              <a:t>Klik for at redigere teksttypografierne i masteren</a:t>
            </a:r>
          </a:p>
        </p:txBody>
      </p:sp>
      <p:sp>
        <p:nvSpPr>
          <p:cNvPr id="8" name="Pladsholder til slidenummer 5">
            <a:extLst>
              <a:ext uri="{FF2B5EF4-FFF2-40B4-BE49-F238E27FC236}">
                <a16:creationId xmlns:a16="http://schemas.microsoft.com/office/drawing/2014/main" xmlns="" id="{CD9FCCF7-99B7-9743-80BF-EC0B6F1E7493}"/>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9" name="Pladsholder til sidefod 4">
            <a:extLst>
              <a:ext uri="{FF2B5EF4-FFF2-40B4-BE49-F238E27FC236}">
                <a16:creationId xmlns:a16="http://schemas.microsoft.com/office/drawing/2014/main" xmlns="" id="{54FD86A2-565B-9A46-99B8-FF137C54DCE2}"/>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0" name="Pladsholder til dato 3">
            <a:extLst>
              <a:ext uri="{FF2B5EF4-FFF2-40B4-BE49-F238E27FC236}">
                <a16:creationId xmlns:a16="http://schemas.microsoft.com/office/drawing/2014/main" xmlns="" id="{2F715CA2-AE56-A94D-9B30-9CB00DF61DFE}"/>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36052009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eadline with single bulleted li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839788" y="893812"/>
            <a:ext cx="6416689" cy="1366838"/>
          </a:xfrm>
        </p:spPr>
        <p:txBody>
          <a:bodyPr/>
          <a:lstStyle>
            <a:lvl1pPr>
              <a:defRPr/>
            </a:lvl1pPr>
          </a:lstStyle>
          <a:p>
            <a:r>
              <a:rPr lang="da-DK"/>
              <a:t>Klik for at redigere i masteren</a:t>
            </a:r>
            <a:endParaRPr lang="da-DK" dirty="0"/>
          </a:p>
        </p:txBody>
      </p:sp>
      <p:sp>
        <p:nvSpPr>
          <p:cNvPr id="7" name="Pladsholder til tekst 6">
            <a:extLst>
              <a:ext uri="{FF2B5EF4-FFF2-40B4-BE49-F238E27FC236}">
                <a16:creationId xmlns:a16="http://schemas.microsoft.com/office/drawing/2014/main" xmlns="" id="{81414D25-3F08-458F-9398-1559378E5B28}"/>
              </a:ext>
            </a:extLst>
          </p:cNvPr>
          <p:cNvSpPr>
            <a:spLocks noGrp="1"/>
          </p:cNvSpPr>
          <p:nvPr>
            <p:ph type="body" sz="quarter" idx="13"/>
          </p:nvPr>
        </p:nvSpPr>
        <p:spPr>
          <a:xfrm>
            <a:off x="839788" y="2542837"/>
            <a:ext cx="6416689" cy="3121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lidenummer 5">
            <a:extLst>
              <a:ext uri="{FF2B5EF4-FFF2-40B4-BE49-F238E27FC236}">
                <a16:creationId xmlns:a16="http://schemas.microsoft.com/office/drawing/2014/main" xmlns="" id="{FDDD9CF2-B9A2-8942-B344-38F3E146925B}"/>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9" name="Pladsholder til sidefod 4">
            <a:extLst>
              <a:ext uri="{FF2B5EF4-FFF2-40B4-BE49-F238E27FC236}">
                <a16:creationId xmlns:a16="http://schemas.microsoft.com/office/drawing/2014/main" xmlns="" id="{3F95EAD2-6B04-A240-9A4D-42D8CA2DDDD7}"/>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0" name="Pladsholder til dato 3">
            <a:extLst>
              <a:ext uri="{FF2B5EF4-FFF2-40B4-BE49-F238E27FC236}">
                <a16:creationId xmlns:a16="http://schemas.microsoft.com/office/drawing/2014/main" xmlns="" id="{EC8A5EEE-1E69-4A47-B138-AA72FAC32F0F}"/>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39991871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eadline with two body text 22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p:txBody>
          <a:bodyPr/>
          <a:lstStyle>
            <a:lvl1pPr>
              <a:defRPr/>
            </a:lvl1pPr>
          </a:lstStyle>
          <a:p>
            <a:r>
              <a:rPr lang="da-DK" dirty="0"/>
              <a:t>Klik for at redigere i masteren</a:t>
            </a:r>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839788" y="2542837"/>
            <a:ext cx="5002213" cy="3121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4">
            <a:extLst>
              <a:ext uri="{FF2B5EF4-FFF2-40B4-BE49-F238E27FC236}">
                <a16:creationId xmlns:a16="http://schemas.microsoft.com/office/drawing/2014/main" xmlns="" id="{0AE3C9AC-CCDA-4FF2-BAE4-9EF8F63FD750}"/>
              </a:ext>
            </a:extLst>
          </p:cNvPr>
          <p:cNvSpPr>
            <a:spLocks noGrp="1"/>
          </p:cNvSpPr>
          <p:nvPr>
            <p:ph type="body" sz="quarter" idx="16"/>
          </p:nvPr>
        </p:nvSpPr>
        <p:spPr>
          <a:xfrm>
            <a:off x="6349997" y="2542837"/>
            <a:ext cx="5002213" cy="3121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lidenummer 5">
            <a:extLst>
              <a:ext uri="{FF2B5EF4-FFF2-40B4-BE49-F238E27FC236}">
                <a16:creationId xmlns:a16="http://schemas.microsoft.com/office/drawing/2014/main" xmlns="" id="{F58B3B23-AB30-C348-9E0B-959D34A00A3D}"/>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9" name="Pladsholder til sidefod 4">
            <a:extLst>
              <a:ext uri="{FF2B5EF4-FFF2-40B4-BE49-F238E27FC236}">
                <a16:creationId xmlns:a16="http://schemas.microsoft.com/office/drawing/2014/main" xmlns="" id="{E4520277-33D3-7844-B2E2-922CFDC877CE}"/>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0" name="Pladsholder til dato 3">
            <a:extLst>
              <a:ext uri="{FF2B5EF4-FFF2-40B4-BE49-F238E27FC236}">
                <a16:creationId xmlns:a16="http://schemas.microsoft.com/office/drawing/2014/main" xmlns="" id="{E1ADFB73-E625-5141-BC9E-277BBC4DD0F5}"/>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37549812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line with two body text 18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p:txBody>
          <a:bodyPr/>
          <a:lstStyle>
            <a:lvl1pPr>
              <a:defRPr/>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839788" y="2542837"/>
            <a:ext cx="5002213" cy="3121787"/>
          </a:xfrm>
        </p:spPr>
        <p:txBody>
          <a:bodyPr/>
          <a:lstStyle>
            <a:lvl1pPr>
              <a:defRPr sz="1800"/>
            </a:lvl1pPr>
            <a:lvl2pPr>
              <a:defRPr sz="1400"/>
            </a:lvl2pPr>
            <a:lvl3pPr>
              <a:defRPr sz="1200"/>
            </a:lvl3pPr>
            <a:lvl4pPr>
              <a:defRPr sz="1100"/>
            </a:lvl4pPr>
            <a:lvl5pPr>
              <a:defRPr sz="11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4">
            <a:extLst>
              <a:ext uri="{FF2B5EF4-FFF2-40B4-BE49-F238E27FC236}">
                <a16:creationId xmlns:a16="http://schemas.microsoft.com/office/drawing/2014/main" xmlns="" id="{0AE3C9AC-CCDA-4FF2-BAE4-9EF8F63FD750}"/>
              </a:ext>
            </a:extLst>
          </p:cNvPr>
          <p:cNvSpPr>
            <a:spLocks noGrp="1"/>
          </p:cNvSpPr>
          <p:nvPr>
            <p:ph type="body" sz="quarter" idx="16"/>
          </p:nvPr>
        </p:nvSpPr>
        <p:spPr>
          <a:xfrm>
            <a:off x="6349997" y="2542837"/>
            <a:ext cx="5002213" cy="3121787"/>
          </a:xfrm>
        </p:spPr>
        <p:txBody>
          <a:bodyPr/>
          <a:lstStyle>
            <a:lvl1pPr>
              <a:defRPr sz="1800"/>
            </a:lvl1pPr>
            <a:lvl2pPr>
              <a:defRPr sz="1400"/>
            </a:lvl2pPr>
            <a:lvl3pPr>
              <a:defRPr sz="1200"/>
            </a:lvl3pPr>
            <a:lvl4pPr>
              <a:defRPr sz="1100"/>
            </a:lvl4pPr>
            <a:lvl5pPr>
              <a:defRPr sz="11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lidenummer 5">
            <a:extLst>
              <a:ext uri="{FF2B5EF4-FFF2-40B4-BE49-F238E27FC236}">
                <a16:creationId xmlns:a16="http://schemas.microsoft.com/office/drawing/2014/main" xmlns="" id="{99DF52CC-55E4-3C4C-9478-CEF9272DBF2B}"/>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9" name="Pladsholder til sidefod 4">
            <a:extLst>
              <a:ext uri="{FF2B5EF4-FFF2-40B4-BE49-F238E27FC236}">
                <a16:creationId xmlns:a16="http://schemas.microsoft.com/office/drawing/2014/main" xmlns="" id="{0110EC8F-4781-E44B-8B3E-03AF44D69B83}"/>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0" name="Pladsholder til dato 3">
            <a:extLst>
              <a:ext uri="{FF2B5EF4-FFF2-40B4-BE49-F238E27FC236}">
                <a16:creationId xmlns:a16="http://schemas.microsoft.com/office/drawing/2014/main" xmlns="" id="{1FB8A770-3794-B344-B584-9927F896D77D}"/>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36997162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on blue backgroun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4E58E559-38A6-47B2-93A9-98DE7FF2D973}"/>
              </a:ext>
            </a:extLst>
          </p:cNvPr>
          <p:cNvSpPr/>
          <p:nvPr userDrawn="1"/>
        </p:nvSpPr>
        <p:spPr>
          <a:xfrm>
            <a:off x="6096000" y="0"/>
            <a:ext cx="6096000" cy="6858000"/>
          </a:xfrm>
          <a:prstGeom prst="rect">
            <a:avLst/>
          </a:prstGeom>
          <a:solidFill>
            <a:srgbClr val="037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920550" y="1224012"/>
            <a:ext cx="4235650" cy="1366838"/>
          </a:xfrm>
        </p:spPr>
        <p:txBody>
          <a:bodyPr/>
          <a:lstStyle>
            <a:lvl1pPr>
              <a:defRPr sz="3600"/>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920550" y="2887579"/>
            <a:ext cx="4241800" cy="2834795"/>
          </a:xfrm>
        </p:spPr>
        <p:txBody>
          <a:bodyPr/>
          <a:lstStyle>
            <a:lvl1pPr marL="0" indent="0">
              <a:buNone/>
              <a:defRPr sz="2200"/>
            </a:lvl1pPr>
            <a:lvl2pPr>
              <a:defRPr sz="1400"/>
            </a:lvl2pPr>
            <a:lvl3pPr>
              <a:defRPr sz="1200"/>
            </a:lvl3pPr>
            <a:lvl4pPr>
              <a:defRPr sz="1100"/>
            </a:lvl4pPr>
            <a:lvl5pPr>
              <a:defRPr sz="1100"/>
            </a:lvl5pPr>
          </a:lstStyle>
          <a:p>
            <a:pPr lvl="0"/>
            <a:r>
              <a:rPr lang="da-DK"/>
              <a:t>Klik for at redigere teksttypografierne i masteren</a:t>
            </a:r>
          </a:p>
        </p:txBody>
      </p:sp>
      <p:sp>
        <p:nvSpPr>
          <p:cNvPr id="15" name="Pladsholder til tekst 14">
            <a:extLst>
              <a:ext uri="{FF2B5EF4-FFF2-40B4-BE49-F238E27FC236}">
                <a16:creationId xmlns:a16="http://schemas.microsoft.com/office/drawing/2014/main" xmlns="" id="{0AE3C9AC-CCDA-4FF2-BAE4-9EF8F63FD750}"/>
              </a:ext>
            </a:extLst>
          </p:cNvPr>
          <p:cNvSpPr>
            <a:spLocks noGrp="1"/>
          </p:cNvSpPr>
          <p:nvPr>
            <p:ph type="body" sz="quarter" idx="16"/>
          </p:nvPr>
        </p:nvSpPr>
        <p:spPr>
          <a:xfrm>
            <a:off x="7010400" y="1224014"/>
            <a:ext cx="4241800" cy="3090812"/>
          </a:xfrm>
        </p:spPr>
        <p:txBody>
          <a:bodyPr anchor="ctr"/>
          <a:lstStyle>
            <a:lvl1pPr marL="0" indent="0" algn="ctr">
              <a:lnSpc>
                <a:spcPct val="90000"/>
              </a:lnSpc>
              <a:buNone/>
              <a:defRPr sz="3600" b="0" i="0">
                <a:solidFill>
                  <a:schemeClr val="bg1"/>
                </a:solidFill>
                <a:latin typeface="Georgia" panose="02040502050405020303" pitchFamily="18" charset="0"/>
              </a:defRPr>
            </a:lvl1pPr>
            <a:lvl2pPr>
              <a:defRPr sz="1400"/>
            </a:lvl2pPr>
            <a:lvl3pPr>
              <a:defRPr sz="1200"/>
            </a:lvl3pPr>
            <a:lvl4pPr>
              <a:defRPr sz="1100"/>
            </a:lvl4pPr>
            <a:lvl5pPr>
              <a:defRPr sz="1100"/>
            </a:lvl5pPr>
          </a:lstStyle>
          <a:p>
            <a:pPr lvl="0"/>
            <a:r>
              <a:rPr lang="da-DK" dirty="0"/>
              <a:t>Klik for at redigere teksttypografierne i masteren</a:t>
            </a:r>
          </a:p>
        </p:txBody>
      </p:sp>
      <p:sp>
        <p:nvSpPr>
          <p:cNvPr id="10" name="Pladsholder til tekst 9">
            <a:extLst>
              <a:ext uri="{FF2B5EF4-FFF2-40B4-BE49-F238E27FC236}">
                <a16:creationId xmlns:a16="http://schemas.microsoft.com/office/drawing/2014/main" xmlns="" id="{61438D53-40DF-4940-ABCD-341D31DEF855}"/>
              </a:ext>
            </a:extLst>
          </p:cNvPr>
          <p:cNvSpPr>
            <a:spLocks noGrp="1"/>
          </p:cNvSpPr>
          <p:nvPr>
            <p:ph type="body" sz="quarter" idx="17"/>
          </p:nvPr>
        </p:nvSpPr>
        <p:spPr>
          <a:xfrm>
            <a:off x="7010400" y="4724400"/>
            <a:ext cx="4241800" cy="997974"/>
          </a:xfrm>
        </p:spPr>
        <p:txBody>
          <a:bodyPr/>
          <a:lstStyle>
            <a:lvl1pPr marL="0" indent="0" algn="ctr">
              <a:buNone/>
              <a:defRPr>
                <a:solidFill>
                  <a:schemeClr val="bg1"/>
                </a:solidFill>
              </a:defRPr>
            </a:lvl1pPr>
          </a:lstStyle>
          <a:p>
            <a:pPr lvl="0"/>
            <a:r>
              <a:rPr lang="da-DK"/>
              <a:t>Klik for at redigere teksttypografierne i masteren</a:t>
            </a:r>
          </a:p>
        </p:txBody>
      </p:sp>
      <p:pic>
        <p:nvPicPr>
          <p:cNvPr id="11" name="Billede 10">
            <a:extLst>
              <a:ext uri="{FF2B5EF4-FFF2-40B4-BE49-F238E27FC236}">
                <a16:creationId xmlns:a16="http://schemas.microsoft.com/office/drawing/2014/main" xmlns="" id="{C768F03C-2E88-E447-8630-051AD42817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4" name="Pladsholder til slidenummer 5">
            <a:extLst>
              <a:ext uri="{FF2B5EF4-FFF2-40B4-BE49-F238E27FC236}">
                <a16:creationId xmlns:a16="http://schemas.microsoft.com/office/drawing/2014/main" xmlns="" id="{1F426E10-D408-4642-A0F5-6767EA48BDB3}"/>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16" name="Pladsholder til sidefod 4">
            <a:extLst>
              <a:ext uri="{FF2B5EF4-FFF2-40B4-BE49-F238E27FC236}">
                <a16:creationId xmlns:a16="http://schemas.microsoft.com/office/drawing/2014/main" xmlns="" id="{DAAEBBCB-4C79-C746-A48D-41C4668A60E0}"/>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7" name="Pladsholder til dato 3">
            <a:extLst>
              <a:ext uri="{FF2B5EF4-FFF2-40B4-BE49-F238E27FC236}">
                <a16:creationId xmlns:a16="http://schemas.microsoft.com/office/drawing/2014/main" xmlns="" id="{A15C4F07-0097-2E40-95BE-E71A5368D38B}"/>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38086596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on red backgroun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4E58E559-38A6-47B2-93A9-98DE7FF2D973}"/>
              </a:ext>
            </a:extLst>
          </p:cNvPr>
          <p:cNvSpPr/>
          <p:nvPr userDrawn="1"/>
        </p:nvSpPr>
        <p:spPr>
          <a:xfrm>
            <a:off x="6096000" y="1"/>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920551" y="1224012"/>
            <a:ext cx="4235649" cy="1366838"/>
          </a:xfrm>
        </p:spPr>
        <p:txBody>
          <a:bodyPr/>
          <a:lstStyle>
            <a:lvl1pPr>
              <a:defRPr sz="3600"/>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920550" y="2887579"/>
            <a:ext cx="4241800" cy="2834795"/>
          </a:xfrm>
        </p:spPr>
        <p:txBody>
          <a:bodyPr/>
          <a:lstStyle>
            <a:lvl1pPr marL="0" indent="0">
              <a:buNone/>
              <a:defRPr sz="2200"/>
            </a:lvl1pPr>
            <a:lvl2pPr>
              <a:defRPr sz="1400"/>
            </a:lvl2pPr>
            <a:lvl3pPr>
              <a:defRPr sz="1200"/>
            </a:lvl3pPr>
            <a:lvl4pPr>
              <a:defRPr sz="1100"/>
            </a:lvl4pPr>
            <a:lvl5pPr>
              <a:defRPr sz="1100"/>
            </a:lvl5pPr>
          </a:lstStyle>
          <a:p>
            <a:pPr lvl="0"/>
            <a:r>
              <a:rPr lang="da-DK"/>
              <a:t>Klik for at redigere teksttypografierne i masteren</a:t>
            </a:r>
          </a:p>
        </p:txBody>
      </p:sp>
      <p:sp>
        <p:nvSpPr>
          <p:cNvPr id="15" name="Pladsholder til tekst 14">
            <a:extLst>
              <a:ext uri="{FF2B5EF4-FFF2-40B4-BE49-F238E27FC236}">
                <a16:creationId xmlns:a16="http://schemas.microsoft.com/office/drawing/2014/main" xmlns="" id="{0AE3C9AC-CCDA-4FF2-BAE4-9EF8F63FD750}"/>
              </a:ext>
            </a:extLst>
          </p:cNvPr>
          <p:cNvSpPr>
            <a:spLocks noGrp="1"/>
          </p:cNvSpPr>
          <p:nvPr>
            <p:ph type="body" sz="quarter" idx="16"/>
          </p:nvPr>
        </p:nvSpPr>
        <p:spPr>
          <a:xfrm>
            <a:off x="7010400" y="1224014"/>
            <a:ext cx="4241800" cy="3090812"/>
          </a:xfrm>
        </p:spPr>
        <p:txBody>
          <a:bodyPr anchor="ctr"/>
          <a:lstStyle>
            <a:lvl1pPr marL="0" indent="0" algn="ctr">
              <a:lnSpc>
                <a:spcPct val="90000"/>
              </a:lnSpc>
              <a:buNone/>
              <a:defRPr sz="3600" b="0" i="0">
                <a:solidFill>
                  <a:schemeClr val="bg1"/>
                </a:solidFill>
                <a:latin typeface="Georgia" panose="02040502050405020303" pitchFamily="18" charset="0"/>
              </a:defRPr>
            </a:lvl1pPr>
            <a:lvl2pPr>
              <a:defRPr sz="1400"/>
            </a:lvl2pPr>
            <a:lvl3pPr>
              <a:defRPr sz="1200"/>
            </a:lvl3pPr>
            <a:lvl4pPr>
              <a:defRPr sz="1100"/>
            </a:lvl4pPr>
            <a:lvl5pPr>
              <a:defRPr sz="1100"/>
            </a:lvl5pPr>
          </a:lstStyle>
          <a:p>
            <a:pPr lvl="0"/>
            <a:r>
              <a:rPr lang="da-DK" dirty="0"/>
              <a:t>Klik for at redigere teksttypografierne i masteren</a:t>
            </a:r>
          </a:p>
        </p:txBody>
      </p:sp>
      <p:sp>
        <p:nvSpPr>
          <p:cNvPr id="10" name="Pladsholder til tekst 9">
            <a:extLst>
              <a:ext uri="{FF2B5EF4-FFF2-40B4-BE49-F238E27FC236}">
                <a16:creationId xmlns:a16="http://schemas.microsoft.com/office/drawing/2014/main" xmlns="" id="{61438D53-40DF-4940-ABCD-341D31DEF855}"/>
              </a:ext>
            </a:extLst>
          </p:cNvPr>
          <p:cNvSpPr>
            <a:spLocks noGrp="1"/>
          </p:cNvSpPr>
          <p:nvPr>
            <p:ph type="body" sz="quarter" idx="17"/>
          </p:nvPr>
        </p:nvSpPr>
        <p:spPr>
          <a:xfrm>
            <a:off x="7010400" y="4724400"/>
            <a:ext cx="4241800" cy="997974"/>
          </a:xfrm>
        </p:spPr>
        <p:txBody>
          <a:bodyPr/>
          <a:lstStyle>
            <a:lvl1pPr marL="0" indent="0" algn="ctr">
              <a:buNone/>
              <a:defRPr>
                <a:solidFill>
                  <a:schemeClr val="bg1"/>
                </a:solidFill>
              </a:defRPr>
            </a:lvl1pPr>
          </a:lstStyle>
          <a:p>
            <a:pPr lvl="0"/>
            <a:r>
              <a:rPr lang="da-DK"/>
              <a:t>Klik for at redigere teksttypografierne i masteren</a:t>
            </a:r>
          </a:p>
        </p:txBody>
      </p:sp>
      <p:pic>
        <p:nvPicPr>
          <p:cNvPr id="11" name="Billede 10">
            <a:extLst>
              <a:ext uri="{FF2B5EF4-FFF2-40B4-BE49-F238E27FC236}">
                <a16:creationId xmlns:a16="http://schemas.microsoft.com/office/drawing/2014/main" xmlns="" id="{85504160-017D-AE4F-83FE-41D7C6706C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8" name="Pladsholder til slidenummer 5">
            <a:extLst>
              <a:ext uri="{FF2B5EF4-FFF2-40B4-BE49-F238E27FC236}">
                <a16:creationId xmlns:a16="http://schemas.microsoft.com/office/drawing/2014/main" xmlns="" id="{1336BED9-23C0-B742-AA04-9DFF0AE9DC38}"/>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19" name="Pladsholder til sidefod 4">
            <a:extLst>
              <a:ext uri="{FF2B5EF4-FFF2-40B4-BE49-F238E27FC236}">
                <a16:creationId xmlns:a16="http://schemas.microsoft.com/office/drawing/2014/main" xmlns="" id="{6F62FA3A-8290-B749-8C04-0CD703587438}"/>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20" name="Pladsholder til dato 3">
            <a:extLst>
              <a:ext uri="{FF2B5EF4-FFF2-40B4-BE49-F238E27FC236}">
                <a16:creationId xmlns:a16="http://schemas.microsoft.com/office/drawing/2014/main" xmlns="" id="{C9437D8A-4220-0943-99B8-6E45006CAB87}"/>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14057189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Headline with body text and 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920552" y="1224012"/>
            <a:ext cx="4235649" cy="1366838"/>
          </a:xfrm>
        </p:spPr>
        <p:txBody>
          <a:bodyPr/>
          <a:lstStyle>
            <a:lvl1pPr>
              <a:defRPr sz="3600"/>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920550" y="2887579"/>
            <a:ext cx="4241800" cy="2834795"/>
          </a:xfrm>
        </p:spPr>
        <p:txBody>
          <a:bodyPr/>
          <a:lstStyle>
            <a:lvl1pPr marL="0" indent="0">
              <a:buNone/>
              <a:defRPr sz="2200"/>
            </a:lvl1pPr>
            <a:lvl2pPr>
              <a:defRPr sz="1400"/>
            </a:lvl2pPr>
            <a:lvl3pPr>
              <a:defRPr sz="1200"/>
            </a:lvl3pPr>
            <a:lvl4pPr>
              <a:defRPr sz="1100"/>
            </a:lvl4pPr>
            <a:lvl5pPr>
              <a:defRPr sz="1100"/>
            </a:lvl5pPr>
          </a:lstStyle>
          <a:p>
            <a:pPr lvl="0"/>
            <a:r>
              <a:rPr lang="da-DK"/>
              <a:t>Klik for at redigere teksttypografierne i masteren</a:t>
            </a:r>
          </a:p>
        </p:txBody>
      </p:sp>
      <p:sp>
        <p:nvSpPr>
          <p:cNvPr id="7" name="Pladsholder til billede 6">
            <a:extLst>
              <a:ext uri="{FF2B5EF4-FFF2-40B4-BE49-F238E27FC236}">
                <a16:creationId xmlns:a16="http://schemas.microsoft.com/office/drawing/2014/main" xmlns="" id="{6E710DEF-5968-41E5-909C-1FE1843B2F61}"/>
              </a:ext>
            </a:extLst>
          </p:cNvPr>
          <p:cNvSpPr>
            <a:spLocks noGrp="1"/>
          </p:cNvSpPr>
          <p:nvPr>
            <p:ph type="pic" sz="quarter" idx="19"/>
          </p:nvPr>
        </p:nvSpPr>
        <p:spPr>
          <a:xfrm>
            <a:off x="6096000" y="0"/>
            <a:ext cx="6096000" cy="6857143"/>
          </a:xfrm>
          <a:solidFill>
            <a:schemeClr val="bg1">
              <a:lumMod val="95000"/>
            </a:schemeClr>
          </a:solidFill>
        </p:spPr>
        <p:txBody>
          <a:bodyPr tIns="2700000" anchor="t" anchorCtr="1"/>
          <a:lstStyle>
            <a:lvl1pPr marL="0" indent="0">
              <a:buNone/>
              <a:defRPr/>
            </a:lvl1pPr>
          </a:lstStyle>
          <a:p>
            <a:r>
              <a:rPr lang="da-DK"/>
              <a:t>Træk billede til pladsholder, eller klik på symbol for at tilføje</a:t>
            </a:r>
          </a:p>
        </p:txBody>
      </p:sp>
      <p:pic>
        <p:nvPicPr>
          <p:cNvPr id="8" name="Billede 7">
            <a:extLst>
              <a:ext uri="{FF2B5EF4-FFF2-40B4-BE49-F238E27FC236}">
                <a16:creationId xmlns:a16="http://schemas.microsoft.com/office/drawing/2014/main" xmlns="" id="{1E628C51-259F-7B48-951F-D98E97399D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3" name="Pladsholder til slidenummer 5">
            <a:extLst>
              <a:ext uri="{FF2B5EF4-FFF2-40B4-BE49-F238E27FC236}">
                <a16:creationId xmlns:a16="http://schemas.microsoft.com/office/drawing/2014/main" xmlns="" id="{FCC865BA-3A54-E443-A91E-75F8946BB958}"/>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14" name="Pladsholder til sidefod 4">
            <a:extLst>
              <a:ext uri="{FF2B5EF4-FFF2-40B4-BE49-F238E27FC236}">
                <a16:creationId xmlns:a16="http://schemas.microsoft.com/office/drawing/2014/main" xmlns="" id="{B731EC1E-30C5-574C-9D60-7225BA242F7B}"/>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5" name="Pladsholder til dato 3">
            <a:extLst>
              <a:ext uri="{FF2B5EF4-FFF2-40B4-BE49-F238E27FC236}">
                <a16:creationId xmlns:a16="http://schemas.microsoft.com/office/drawing/2014/main" xmlns="" id="{3B2B17E0-476D-E746-8D5F-D8F6AB16FA96}"/>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14000933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with headline a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5539619" y="1224012"/>
            <a:ext cx="4990726" cy="1366838"/>
          </a:xfrm>
        </p:spPr>
        <p:txBody>
          <a:bodyPr/>
          <a:lstStyle>
            <a:lvl1pPr>
              <a:defRPr sz="3600"/>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5539621" y="2901344"/>
            <a:ext cx="4990727" cy="2976702"/>
          </a:xfrm>
        </p:spPr>
        <p:txBody>
          <a:bodyPr/>
          <a:lstStyle>
            <a:lvl1pPr marL="0" indent="0">
              <a:buNone/>
              <a:defRPr sz="2200"/>
            </a:lvl1pPr>
            <a:lvl2pPr>
              <a:defRPr sz="1400"/>
            </a:lvl2pPr>
            <a:lvl3pPr>
              <a:defRPr sz="1200"/>
            </a:lvl3pPr>
            <a:lvl4pPr>
              <a:defRPr sz="1100"/>
            </a:lvl4pPr>
            <a:lvl5pPr>
              <a:defRPr sz="1100"/>
            </a:lvl5pPr>
          </a:lstStyle>
          <a:p>
            <a:pPr lvl="0"/>
            <a:r>
              <a:rPr lang="da-DK"/>
              <a:t>Klik for at redigere teksttypografierne i masteren</a:t>
            </a:r>
          </a:p>
        </p:txBody>
      </p:sp>
      <p:sp>
        <p:nvSpPr>
          <p:cNvPr id="7" name="Pladsholder til billede 6">
            <a:extLst>
              <a:ext uri="{FF2B5EF4-FFF2-40B4-BE49-F238E27FC236}">
                <a16:creationId xmlns:a16="http://schemas.microsoft.com/office/drawing/2014/main" xmlns="" id="{6E710DEF-5968-41E5-909C-1FE1843B2F61}"/>
              </a:ext>
            </a:extLst>
          </p:cNvPr>
          <p:cNvSpPr>
            <a:spLocks noGrp="1"/>
          </p:cNvSpPr>
          <p:nvPr>
            <p:ph type="pic" sz="quarter" idx="19"/>
          </p:nvPr>
        </p:nvSpPr>
        <p:spPr>
          <a:xfrm>
            <a:off x="462116" y="439978"/>
            <a:ext cx="4139381" cy="5476568"/>
          </a:xfrm>
          <a:solidFill>
            <a:schemeClr val="bg1">
              <a:lumMod val="95000"/>
            </a:schemeClr>
          </a:solidFill>
        </p:spPr>
        <p:txBody>
          <a:bodyPr tIns="2124000" anchor="t" anchorCtr="1"/>
          <a:lstStyle>
            <a:lvl1pPr marL="0" indent="0">
              <a:buNone/>
              <a:defRPr/>
            </a:lvl1pPr>
          </a:lstStyle>
          <a:p>
            <a:r>
              <a:rPr lang="da-DK"/>
              <a:t>Træk billede til pladsholder, eller klik på symbol for at tilføje</a:t>
            </a:r>
          </a:p>
        </p:txBody>
      </p:sp>
      <p:sp>
        <p:nvSpPr>
          <p:cNvPr id="8" name="Pladsholder til slidenummer 5">
            <a:extLst>
              <a:ext uri="{FF2B5EF4-FFF2-40B4-BE49-F238E27FC236}">
                <a16:creationId xmlns:a16="http://schemas.microsoft.com/office/drawing/2014/main" xmlns="" id="{95C86820-4057-4649-B0D3-09D014FAA5BE}"/>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9" name="Pladsholder til sidefod 4">
            <a:extLst>
              <a:ext uri="{FF2B5EF4-FFF2-40B4-BE49-F238E27FC236}">
                <a16:creationId xmlns:a16="http://schemas.microsoft.com/office/drawing/2014/main" xmlns="" id="{729A770F-62C0-984B-9EF9-EF7D12FC175E}"/>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0" name="Pladsholder til dato 3">
            <a:extLst>
              <a:ext uri="{FF2B5EF4-FFF2-40B4-BE49-F238E27FC236}">
                <a16:creationId xmlns:a16="http://schemas.microsoft.com/office/drawing/2014/main" xmlns="" id="{8A76329F-A6D9-FA42-A6CE-F0BBEE63B01F}"/>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15509361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Image with headline and text, green box">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557ECC2A-732D-48E7-8C1C-82A4CEECD73C}"/>
              </a:ext>
            </a:extLst>
          </p:cNvPr>
          <p:cNvSpPr/>
          <p:nvPr userDrawn="1"/>
        </p:nvSpPr>
        <p:spPr>
          <a:xfrm>
            <a:off x="932510" y="882445"/>
            <a:ext cx="4251365" cy="50931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1455534" y="1224012"/>
            <a:ext cx="3205316" cy="1366838"/>
          </a:xfrm>
        </p:spPr>
        <p:txBody>
          <a:bodyPr/>
          <a:lstStyle>
            <a:lvl1pPr>
              <a:defRPr sz="3600">
                <a:solidFill>
                  <a:schemeClr val="bg1"/>
                </a:solidFill>
              </a:defRPr>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1455534" y="2752651"/>
            <a:ext cx="3205316" cy="2910348"/>
          </a:xfrm>
        </p:spPr>
        <p:txBody>
          <a:bodyPr/>
          <a:lstStyle>
            <a:lvl1pPr marL="0" indent="0">
              <a:buNone/>
              <a:defRPr sz="1800">
                <a:solidFill>
                  <a:schemeClr val="bg1"/>
                </a:solidFill>
              </a:defRPr>
            </a:lvl1pPr>
            <a:lvl2pPr>
              <a:defRPr sz="1400"/>
            </a:lvl2pPr>
            <a:lvl3pPr>
              <a:defRPr sz="1200"/>
            </a:lvl3pPr>
            <a:lvl4pPr>
              <a:defRPr sz="1100"/>
            </a:lvl4pPr>
            <a:lvl5pPr>
              <a:defRPr sz="1100"/>
            </a:lvl5pPr>
          </a:lstStyle>
          <a:p>
            <a:pPr lvl="0"/>
            <a:r>
              <a:rPr lang="da-DK"/>
              <a:t>Klik for at redigere teksttypografierne i masteren</a:t>
            </a:r>
          </a:p>
        </p:txBody>
      </p:sp>
      <p:sp>
        <p:nvSpPr>
          <p:cNvPr id="11" name="Rectangle 2">
            <a:extLst>
              <a:ext uri="{FF2B5EF4-FFF2-40B4-BE49-F238E27FC236}">
                <a16:creationId xmlns:a16="http://schemas.microsoft.com/office/drawing/2014/main" xmlns="" id="{C707DD8D-0DC2-406D-AEA3-BA5363A9AD47}"/>
              </a:ext>
            </a:extLst>
          </p:cNvPr>
          <p:cNvSpPr>
            <a:spLocks noChangeArrowheads="1"/>
          </p:cNvSpPr>
          <p:nvPr userDrawn="1"/>
        </p:nvSpPr>
        <p:spPr bwMode="auto">
          <a:xfrm>
            <a:off x="0" y="-383460"/>
            <a:ext cx="12192000" cy="3463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ltLang="da-DK" sz="1200">
                <a:solidFill>
                  <a:srgbClr val="FFFFFF"/>
                </a:solidFill>
                <a:latin typeface="Verdana" panose="020B0604030504040204" pitchFamily="34" charset="0"/>
              </a:rPr>
              <a:t>Sådan ændres baggrundsbilledet - Højreklik på tom plads. Vælg Formater baggrund / udfyld / billede eller strukturel udfyldning, og vælg derefter det ønskede billede. </a:t>
            </a:r>
          </a:p>
        </p:txBody>
      </p:sp>
      <p:pic>
        <p:nvPicPr>
          <p:cNvPr id="7" name="Billede 6">
            <a:extLst>
              <a:ext uri="{FF2B5EF4-FFF2-40B4-BE49-F238E27FC236}">
                <a16:creationId xmlns:a16="http://schemas.microsoft.com/office/drawing/2014/main" xmlns="" id="{AFBB0918-D593-0143-877B-49393AF65A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Tree>
    <p:extLst>
      <p:ext uri="{BB962C8B-B14F-4D97-AF65-F5344CB8AC3E}">
        <p14:creationId xmlns:p14="http://schemas.microsoft.com/office/powerpoint/2010/main" val="10972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6CDF246-3A21-4EE2-ACF6-56C0200E008B}" type="datetimeFigureOut">
              <a:rPr lang="da-DK" smtClean="0"/>
              <a:t>24-10-2022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2955658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Image with headline and text, red box">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557ECC2A-732D-48E7-8C1C-82A4CEECD73C}"/>
              </a:ext>
            </a:extLst>
          </p:cNvPr>
          <p:cNvSpPr/>
          <p:nvPr userDrawn="1"/>
        </p:nvSpPr>
        <p:spPr>
          <a:xfrm>
            <a:off x="932511" y="882445"/>
            <a:ext cx="4251365" cy="50931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1455536" y="1224012"/>
            <a:ext cx="3205316" cy="1366838"/>
          </a:xfrm>
        </p:spPr>
        <p:txBody>
          <a:bodyPr/>
          <a:lstStyle>
            <a:lvl1pPr>
              <a:defRPr sz="3600">
                <a:solidFill>
                  <a:schemeClr val="bg1"/>
                </a:solidFill>
              </a:defRPr>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1455536" y="2752651"/>
            <a:ext cx="3205316" cy="2910348"/>
          </a:xfrm>
        </p:spPr>
        <p:txBody>
          <a:bodyPr/>
          <a:lstStyle>
            <a:lvl1pPr marL="0" indent="0">
              <a:buNone/>
              <a:defRPr sz="1800">
                <a:solidFill>
                  <a:schemeClr val="bg1"/>
                </a:solidFill>
              </a:defRPr>
            </a:lvl1pPr>
            <a:lvl2pPr>
              <a:defRPr sz="1400"/>
            </a:lvl2pPr>
            <a:lvl3pPr>
              <a:defRPr sz="1200"/>
            </a:lvl3pPr>
            <a:lvl4pPr>
              <a:defRPr sz="1100"/>
            </a:lvl4pPr>
            <a:lvl5pPr>
              <a:defRPr sz="1100"/>
            </a:lvl5pPr>
          </a:lstStyle>
          <a:p>
            <a:pPr lvl="0"/>
            <a:r>
              <a:rPr lang="da-DK"/>
              <a:t>Klik for at redigere teksttypografierne i masteren</a:t>
            </a:r>
          </a:p>
        </p:txBody>
      </p:sp>
      <p:sp>
        <p:nvSpPr>
          <p:cNvPr id="11" name="Rectangle 2">
            <a:extLst>
              <a:ext uri="{FF2B5EF4-FFF2-40B4-BE49-F238E27FC236}">
                <a16:creationId xmlns:a16="http://schemas.microsoft.com/office/drawing/2014/main" xmlns="" id="{C707DD8D-0DC2-406D-AEA3-BA5363A9AD47}"/>
              </a:ext>
            </a:extLst>
          </p:cNvPr>
          <p:cNvSpPr>
            <a:spLocks noChangeArrowheads="1"/>
          </p:cNvSpPr>
          <p:nvPr userDrawn="1"/>
        </p:nvSpPr>
        <p:spPr bwMode="auto">
          <a:xfrm>
            <a:off x="0" y="-383460"/>
            <a:ext cx="12192000" cy="3463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ltLang="da-DK" sz="1200">
                <a:solidFill>
                  <a:srgbClr val="FFFFFF"/>
                </a:solidFill>
                <a:latin typeface="Verdana" panose="020B0604030504040204" pitchFamily="34" charset="0"/>
              </a:rPr>
              <a:t>Sådan ændres baggrundsbilledet - Højreklik på tom plads. Vælg Formater baggrund / udfyld / billede eller strukturel udfyldning, og vælg derefter det ønskede billede. </a:t>
            </a:r>
          </a:p>
        </p:txBody>
      </p:sp>
      <p:pic>
        <p:nvPicPr>
          <p:cNvPr id="7" name="Billede 6">
            <a:extLst>
              <a:ext uri="{FF2B5EF4-FFF2-40B4-BE49-F238E27FC236}">
                <a16:creationId xmlns:a16="http://schemas.microsoft.com/office/drawing/2014/main" xmlns="" id="{B2343388-A450-7447-8F15-8EAA86C5EA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Tree>
    <p:extLst>
      <p:ext uri="{BB962C8B-B14F-4D97-AF65-F5344CB8AC3E}">
        <p14:creationId xmlns:p14="http://schemas.microsoft.com/office/powerpoint/2010/main" val="12357556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Image with headline and text, yellow box">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557ECC2A-732D-48E7-8C1C-82A4CEECD73C}"/>
              </a:ext>
            </a:extLst>
          </p:cNvPr>
          <p:cNvSpPr/>
          <p:nvPr userDrawn="1"/>
        </p:nvSpPr>
        <p:spPr>
          <a:xfrm>
            <a:off x="932511" y="882445"/>
            <a:ext cx="4251365" cy="50931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1455536" y="1224012"/>
            <a:ext cx="3205316" cy="1366838"/>
          </a:xfrm>
        </p:spPr>
        <p:txBody>
          <a:bodyPr/>
          <a:lstStyle>
            <a:lvl1pPr>
              <a:defRPr sz="3600">
                <a:solidFill>
                  <a:schemeClr val="tx1"/>
                </a:solidFill>
              </a:defRPr>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1455536" y="2752651"/>
            <a:ext cx="3205316" cy="2910348"/>
          </a:xfrm>
        </p:spPr>
        <p:txBody>
          <a:bodyPr/>
          <a:lstStyle>
            <a:lvl1pPr marL="0" indent="0">
              <a:buNone/>
              <a:defRPr sz="1800">
                <a:solidFill>
                  <a:schemeClr val="tx1"/>
                </a:solidFill>
              </a:defRPr>
            </a:lvl1pPr>
            <a:lvl2pPr>
              <a:defRPr sz="1400"/>
            </a:lvl2pPr>
            <a:lvl3pPr>
              <a:defRPr sz="1200"/>
            </a:lvl3pPr>
            <a:lvl4pPr>
              <a:defRPr sz="1100"/>
            </a:lvl4pPr>
            <a:lvl5pPr>
              <a:defRPr sz="1100"/>
            </a:lvl5pPr>
          </a:lstStyle>
          <a:p>
            <a:pPr lvl="0"/>
            <a:r>
              <a:rPr lang="da-DK"/>
              <a:t>Klik for at redigere teksttypografierne i masteren</a:t>
            </a:r>
          </a:p>
        </p:txBody>
      </p:sp>
      <p:sp>
        <p:nvSpPr>
          <p:cNvPr id="11" name="Rectangle 2">
            <a:extLst>
              <a:ext uri="{FF2B5EF4-FFF2-40B4-BE49-F238E27FC236}">
                <a16:creationId xmlns:a16="http://schemas.microsoft.com/office/drawing/2014/main" xmlns="" id="{C707DD8D-0DC2-406D-AEA3-BA5363A9AD47}"/>
              </a:ext>
            </a:extLst>
          </p:cNvPr>
          <p:cNvSpPr>
            <a:spLocks noChangeArrowheads="1"/>
          </p:cNvSpPr>
          <p:nvPr userDrawn="1"/>
        </p:nvSpPr>
        <p:spPr bwMode="auto">
          <a:xfrm>
            <a:off x="0" y="-383460"/>
            <a:ext cx="12192000" cy="3463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ltLang="da-DK" sz="1200">
                <a:solidFill>
                  <a:srgbClr val="000000"/>
                </a:solidFill>
                <a:latin typeface="Verdana" panose="020B0604030504040204" pitchFamily="34" charset="0"/>
              </a:rPr>
              <a:t>Sådan ændres baggrundsbilledet - Højreklik på tom plads. Vælg Formater baggrund / udfyld / billede eller strukturel udfyldning, og vælg derefter det ønskede billede. </a:t>
            </a:r>
          </a:p>
        </p:txBody>
      </p:sp>
      <p:pic>
        <p:nvPicPr>
          <p:cNvPr id="7" name="Billede 6">
            <a:extLst>
              <a:ext uri="{FF2B5EF4-FFF2-40B4-BE49-F238E27FC236}">
                <a16:creationId xmlns:a16="http://schemas.microsoft.com/office/drawing/2014/main" xmlns="" id="{80807C4A-BE1D-9A43-AF58-09C1CBA73F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Tree>
    <p:extLst>
      <p:ext uri="{BB962C8B-B14F-4D97-AF65-F5344CB8AC3E}">
        <p14:creationId xmlns:p14="http://schemas.microsoft.com/office/powerpoint/2010/main" val="11118273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Image with headline and text, yellow box">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557ECC2A-732D-48E7-8C1C-82A4CEECD73C}"/>
              </a:ext>
            </a:extLst>
          </p:cNvPr>
          <p:cNvSpPr/>
          <p:nvPr userDrawn="1"/>
        </p:nvSpPr>
        <p:spPr>
          <a:xfrm>
            <a:off x="932511" y="882445"/>
            <a:ext cx="4251365" cy="5093110"/>
          </a:xfrm>
          <a:prstGeom prst="rect">
            <a:avLst/>
          </a:prstGeom>
          <a:solidFill>
            <a:srgbClr val="63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1455536" y="1224012"/>
            <a:ext cx="3205316" cy="1366838"/>
          </a:xfrm>
        </p:spPr>
        <p:txBody>
          <a:bodyPr/>
          <a:lstStyle>
            <a:lvl1pPr>
              <a:defRPr sz="3600">
                <a:solidFill>
                  <a:schemeClr val="tx1"/>
                </a:solidFill>
              </a:defRPr>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1455536" y="2752651"/>
            <a:ext cx="3205316" cy="2910348"/>
          </a:xfrm>
        </p:spPr>
        <p:txBody>
          <a:bodyPr/>
          <a:lstStyle>
            <a:lvl1pPr marL="0" indent="0">
              <a:buNone/>
              <a:defRPr sz="1800">
                <a:solidFill>
                  <a:schemeClr val="tx1"/>
                </a:solidFill>
              </a:defRPr>
            </a:lvl1pPr>
            <a:lvl2pPr>
              <a:defRPr sz="1400"/>
            </a:lvl2pPr>
            <a:lvl3pPr>
              <a:defRPr sz="1200"/>
            </a:lvl3pPr>
            <a:lvl4pPr>
              <a:defRPr sz="1100"/>
            </a:lvl4pPr>
            <a:lvl5pPr>
              <a:defRPr sz="1100"/>
            </a:lvl5pPr>
          </a:lstStyle>
          <a:p>
            <a:pPr lvl="0"/>
            <a:r>
              <a:rPr lang="da-DK"/>
              <a:t>Klik for at redigere teksttypografierne i masteren</a:t>
            </a:r>
          </a:p>
        </p:txBody>
      </p:sp>
      <p:sp>
        <p:nvSpPr>
          <p:cNvPr id="11" name="Rectangle 2">
            <a:extLst>
              <a:ext uri="{FF2B5EF4-FFF2-40B4-BE49-F238E27FC236}">
                <a16:creationId xmlns:a16="http://schemas.microsoft.com/office/drawing/2014/main" xmlns="" id="{C707DD8D-0DC2-406D-AEA3-BA5363A9AD47}"/>
              </a:ext>
            </a:extLst>
          </p:cNvPr>
          <p:cNvSpPr>
            <a:spLocks noChangeArrowheads="1"/>
          </p:cNvSpPr>
          <p:nvPr userDrawn="1"/>
        </p:nvSpPr>
        <p:spPr bwMode="auto">
          <a:xfrm>
            <a:off x="0" y="-383460"/>
            <a:ext cx="12192000" cy="346348"/>
          </a:xfrm>
          <a:prstGeom prst="rect">
            <a:avLst/>
          </a:prstGeom>
          <a:solidFill>
            <a:srgbClr val="63DF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ltLang="da-DK" sz="1200">
                <a:solidFill>
                  <a:srgbClr val="000000"/>
                </a:solidFill>
                <a:latin typeface="Verdana" panose="020B0604030504040204" pitchFamily="34" charset="0"/>
              </a:rPr>
              <a:t>Sådan ændres baggrundsbilledet - Højreklik på tom plads. Vælg Formater baggrund / udfyld / billede eller strukturel udfyldning, og vælg derefter det ønskede billede. </a:t>
            </a:r>
          </a:p>
        </p:txBody>
      </p:sp>
      <p:pic>
        <p:nvPicPr>
          <p:cNvPr id="7" name="Billede 6">
            <a:extLst>
              <a:ext uri="{FF2B5EF4-FFF2-40B4-BE49-F238E27FC236}">
                <a16:creationId xmlns:a16="http://schemas.microsoft.com/office/drawing/2014/main" xmlns="" id="{2CF4F616-5660-2146-AF92-2F47C7838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Tree>
    <p:extLst>
      <p:ext uri="{BB962C8B-B14F-4D97-AF65-F5344CB8AC3E}">
        <p14:creationId xmlns:p14="http://schemas.microsoft.com/office/powerpoint/2010/main" val="9806891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Landscape image  with quote or statement">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33805F0-87F5-40FC-A046-003817261169}"/>
              </a:ext>
            </a:extLst>
          </p:cNvPr>
          <p:cNvSpPr>
            <a:spLocks noGrp="1"/>
          </p:cNvSpPr>
          <p:nvPr>
            <p:ph type="title"/>
          </p:nvPr>
        </p:nvSpPr>
        <p:spPr>
          <a:xfrm>
            <a:off x="2212258" y="2359742"/>
            <a:ext cx="7767484" cy="2969342"/>
          </a:xfrm>
        </p:spPr>
        <p:txBody>
          <a:bodyPr anchor="t"/>
          <a:lstStyle>
            <a:lvl1pPr algn="ctr">
              <a:defRPr sz="5500">
                <a:solidFill>
                  <a:schemeClr val="bg1"/>
                </a:solidFill>
              </a:defRPr>
            </a:lvl1pPr>
          </a:lstStyle>
          <a:p>
            <a:r>
              <a:rPr lang="da-DK" dirty="0"/>
              <a:t>Klik for at redigere i masteren</a:t>
            </a:r>
          </a:p>
        </p:txBody>
      </p:sp>
      <p:sp>
        <p:nvSpPr>
          <p:cNvPr id="10" name="Pladsholder til tekst 9">
            <a:extLst>
              <a:ext uri="{FF2B5EF4-FFF2-40B4-BE49-F238E27FC236}">
                <a16:creationId xmlns:a16="http://schemas.microsoft.com/office/drawing/2014/main" xmlns="" id="{FE4CF21E-ED6A-4A45-BBDD-C9BCFB245519}"/>
              </a:ext>
            </a:extLst>
          </p:cNvPr>
          <p:cNvSpPr>
            <a:spLocks noGrp="1"/>
          </p:cNvSpPr>
          <p:nvPr>
            <p:ph type="body" sz="quarter" idx="10"/>
          </p:nvPr>
        </p:nvSpPr>
        <p:spPr>
          <a:xfrm>
            <a:off x="2211542" y="1534341"/>
            <a:ext cx="7767483" cy="481013"/>
          </a:xfrm>
        </p:spPr>
        <p:txBody>
          <a:bodyPr anchor="ctr"/>
          <a:lstStyle>
            <a:lvl1pPr marL="0" indent="0" algn="ctr">
              <a:buNone/>
              <a:defRPr>
                <a:solidFill>
                  <a:schemeClr val="bg1"/>
                </a:solidFill>
              </a:defRPr>
            </a:lvl1pPr>
          </a:lstStyle>
          <a:p>
            <a:pPr lvl="0"/>
            <a:r>
              <a:rPr lang="da-DK"/>
              <a:t>Klik for at redigere teksttypografierne i masteren</a:t>
            </a:r>
          </a:p>
        </p:txBody>
      </p:sp>
      <p:sp>
        <p:nvSpPr>
          <p:cNvPr id="6" name="Rectangle 2">
            <a:extLst>
              <a:ext uri="{FF2B5EF4-FFF2-40B4-BE49-F238E27FC236}">
                <a16:creationId xmlns:a16="http://schemas.microsoft.com/office/drawing/2014/main" xmlns="" id="{FC5306E7-3A57-4619-8815-54062145ED4C}"/>
              </a:ext>
            </a:extLst>
          </p:cNvPr>
          <p:cNvSpPr>
            <a:spLocks noChangeArrowheads="1"/>
          </p:cNvSpPr>
          <p:nvPr userDrawn="1"/>
        </p:nvSpPr>
        <p:spPr bwMode="auto">
          <a:xfrm>
            <a:off x="0" y="-383460"/>
            <a:ext cx="12192000" cy="34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ltLang="da-DK" sz="1200">
                <a:solidFill>
                  <a:srgbClr val="000000"/>
                </a:solidFill>
                <a:latin typeface="Verdana" panose="020B0604030504040204" pitchFamily="34" charset="0"/>
              </a:rPr>
              <a:t>Sådan ændres baggrundsbilledet - Højreklik på tom plads. Vælg Formater baggrund / udfyld / billede eller strukturel udfyldning, og vælg derefter det ønskede billede. </a:t>
            </a:r>
          </a:p>
        </p:txBody>
      </p:sp>
    </p:spTree>
    <p:extLst>
      <p:ext uri="{BB962C8B-B14F-4D97-AF65-F5344CB8AC3E}">
        <p14:creationId xmlns:p14="http://schemas.microsoft.com/office/powerpoint/2010/main" val="25247862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on blue">
    <p:bg>
      <p:bgPr>
        <a:solidFill>
          <a:srgbClr val="291B7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33805F0-87F5-40FC-A046-003817261169}"/>
              </a:ext>
            </a:extLst>
          </p:cNvPr>
          <p:cNvSpPr>
            <a:spLocks noGrp="1"/>
          </p:cNvSpPr>
          <p:nvPr>
            <p:ph type="title"/>
          </p:nvPr>
        </p:nvSpPr>
        <p:spPr>
          <a:xfrm>
            <a:off x="2212258" y="2359742"/>
            <a:ext cx="7767484" cy="2969342"/>
          </a:xfrm>
        </p:spPr>
        <p:txBody>
          <a:bodyPr anchor="t"/>
          <a:lstStyle>
            <a:lvl1pPr algn="ctr">
              <a:defRPr sz="5500">
                <a:solidFill>
                  <a:schemeClr val="bg1"/>
                </a:solidFill>
              </a:defRPr>
            </a:lvl1pPr>
          </a:lstStyle>
          <a:p>
            <a:r>
              <a:rPr lang="da-DK"/>
              <a:t>Klik for at redigere i masteren</a:t>
            </a:r>
            <a:endParaRPr lang="da-DK" dirty="0"/>
          </a:p>
        </p:txBody>
      </p:sp>
      <p:sp>
        <p:nvSpPr>
          <p:cNvPr id="10" name="Pladsholder til tekst 9">
            <a:extLst>
              <a:ext uri="{FF2B5EF4-FFF2-40B4-BE49-F238E27FC236}">
                <a16:creationId xmlns:a16="http://schemas.microsoft.com/office/drawing/2014/main" xmlns="" id="{FE4CF21E-ED6A-4A45-BBDD-C9BCFB245519}"/>
              </a:ext>
            </a:extLst>
          </p:cNvPr>
          <p:cNvSpPr>
            <a:spLocks noGrp="1"/>
          </p:cNvSpPr>
          <p:nvPr>
            <p:ph type="body" sz="quarter" idx="10"/>
          </p:nvPr>
        </p:nvSpPr>
        <p:spPr>
          <a:xfrm>
            <a:off x="2211542" y="1534341"/>
            <a:ext cx="7767483" cy="481013"/>
          </a:xfrm>
        </p:spPr>
        <p:txBody>
          <a:bodyPr anchor="ctr"/>
          <a:lstStyle>
            <a:lvl1pPr marL="0" indent="0" algn="ctr">
              <a:buNone/>
              <a:defRPr>
                <a:solidFill>
                  <a:schemeClr val="bg1"/>
                </a:solidFill>
              </a:defRPr>
            </a:lvl1pPr>
          </a:lstStyle>
          <a:p>
            <a:pPr lvl="0"/>
            <a:r>
              <a:rPr lang="da-DK"/>
              <a:t>Klik for at redigere teksttypografierne i masteren</a:t>
            </a:r>
          </a:p>
        </p:txBody>
      </p:sp>
    </p:spTree>
    <p:extLst>
      <p:ext uri="{BB962C8B-B14F-4D97-AF65-F5344CB8AC3E}">
        <p14:creationId xmlns:p14="http://schemas.microsoft.com/office/powerpoint/2010/main" val="23460224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on yellow">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33805F0-87F5-40FC-A046-003817261169}"/>
              </a:ext>
            </a:extLst>
          </p:cNvPr>
          <p:cNvSpPr>
            <a:spLocks noGrp="1"/>
          </p:cNvSpPr>
          <p:nvPr>
            <p:ph type="title"/>
          </p:nvPr>
        </p:nvSpPr>
        <p:spPr>
          <a:xfrm>
            <a:off x="2212258" y="2359742"/>
            <a:ext cx="7767484" cy="2969342"/>
          </a:xfrm>
        </p:spPr>
        <p:txBody>
          <a:bodyPr anchor="t"/>
          <a:lstStyle>
            <a:lvl1pPr algn="ctr">
              <a:defRPr sz="5500">
                <a:solidFill>
                  <a:schemeClr val="tx1"/>
                </a:solidFill>
              </a:defRPr>
            </a:lvl1pPr>
          </a:lstStyle>
          <a:p>
            <a:r>
              <a:rPr lang="da-DK"/>
              <a:t>Klik for at redigere i masteren</a:t>
            </a:r>
            <a:endParaRPr lang="da-DK" dirty="0"/>
          </a:p>
        </p:txBody>
      </p:sp>
      <p:sp>
        <p:nvSpPr>
          <p:cNvPr id="10" name="Pladsholder til tekst 9">
            <a:extLst>
              <a:ext uri="{FF2B5EF4-FFF2-40B4-BE49-F238E27FC236}">
                <a16:creationId xmlns:a16="http://schemas.microsoft.com/office/drawing/2014/main" xmlns="" id="{FE4CF21E-ED6A-4A45-BBDD-C9BCFB245519}"/>
              </a:ext>
            </a:extLst>
          </p:cNvPr>
          <p:cNvSpPr>
            <a:spLocks noGrp="1"/>
          </p:cNvSpPr>
          <p:nvPr>
            <p:ph type="body" sz="quarter" idx="10"/>
          </p:nvPr>
        </p:nvSpPr>
        <p:spPr>
          <a:xfrm>
            <a:off x="2211542" y="1534341"/>
            <a:ext cx="7767483" cy="481013"/>
          </a:xfrm>
        </p:spPr>
        <p:txBody>
          <a:bodyPr anchor="ctr"/>
          <a:lstStyle>
            <a:lvl1pPr marL="0" indent="0" algn="ctr">
              <a:buNone/>
              <a:defRPr>
                <a:solidFill>
                  <a:schemeClr val="tx1"/>
                </a:solidFill>
              </a:defRPr>
            </a:lvl1pPr>
          </a:lstStyle>
          <a:p>
            <a:pPr lvl="0"/>
            <a:r>
              <a:rPr lang="da-DK"/>
              <a:t>Klik for at redigere teksttypografierne i masteren</a:t>
            </a:r>
          </a:p>
        </p:txBody>
      </p:sp>
    </p:spTree>
    <p:extLst>
      <p:ext uri="{BB962C8B-B14F-4D97-AF65-F5344CB8AC3E}">
        <p14:creationId xmlns:p14="http://schemas.microsoft.com/office/powerpoint/2010/main" val="469985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Agenda)">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839788" y="893812"/>
            <a:ext cx="6416689" cy="1366838"/>
          </a:xfrm>
        </p:spPr>
        <p:txBody>
          <a:bodyPr/>
          <a:lstStyle>
            <a:lvl1pPr>
              <a:defRPr/>
            </a:lvl1pPr>
          </a:lstStyle>
          <a:p>
            <a:r>
              <a:rPr lang="da-DK"/>
              <a:t>Klik for at redigere i masteren</a:t>
            </a:r>
            <a:endParaRPr lang="da-DK" dirty="0"/>
          </a:p>
        </p:txBody>
      </p:sp>
      <p:sp>
        <p:nvSpPr>
          <p:cNvPr id="7" name="Pladsholder til tekst 6">
            <a:extLst>
              <a:ext uri="{FF2B5EF4-FFF2-40B4-BE49-F238E27FC236}">
                <a16:creationId xmlns:a16="http://schemas.microsoft.com/office/drawing/2014/main" xmlns="" id="{81414D25-3F08-458F-9398-1559378E5B28}"/>
              </a:ext>
            </a:extLst>
          </p:cNvPr>
          <p:cNvSpPr>
            <a:spLocks noGrp="1"/>
          </p:cNvSpPr>
          <p:nvPr>
            <p:ph type="body" sz="quarter" idx="13"/>
          </p:nvPr>
        </p:nvSpPr>
        <p:spPr>
          <a:xfrm>
            <a:off x="839788" y="2542837"/>
            <a:ext cx="6416689" cy="3121787"/>
          </a:xfrm>
        </p:spPr>
        <p:txBody>
          <a:bodyPr/>
          <a:lstStyle>
            <a:lvl1pPr marL="0" indent="0">
              <a:buNone/>
              <a:defRPr/>
            </a:lvl1pPr>
            <a:lvl2pPr marL="232200" indent="0">
              <a:buNone/>
              <a:defRPr/>
            </a:lvl2pPr>
            <a:lvl3pPr marL="457200" indent="0">
              <a:buNone/>
              <a:defRPr/>
            </a:lvl3pPr>
            <a:lvl4pPr marL="685800" indent="0">
              <a:buNone/>
              <a:defRPr/>
            </a:lvl4pPr>
            <a:lvl5pPr marL="914400" indent="0">
              <a:buNone/>
              <a:defRPr/>
            </a:lvl5pPr>
          </a:lstStyle>
          <a:p>
            <a:pPr lvl="0"/>
            <a:r>
              <a:rPr lang="da-DK"/>
              <a:t>Klik for at redigere teksttypografierne i masteren</a:t>
            </a:r>
          </a:p>
        </p:txBody>
      </p:sp>
      <p:sp>
        <p:nvSpPr>
          <p:cNvPr id="8" name="Pladsholder til slidenummer 5">
            <a:extLst>
              <a:ext uri="{FF2B5EF4-FFF2-40B4-BE49-F238E27FC236}">
                <a16:creationId xmlns:a16="http://schemas.microsoft.com/office/drawing/2014/main" xmlns="" id="{9CF5CA5F-57BC-3F42-89D9-412C8D7A6D96}"/>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9" name="Pladsholder til sidefod 4">
            <a:extLst>
              <a:ext uri="{FF2B5EF4-FFF2-40B4-BE49-F238E27FC236}">
                <a16:creationId xmlns:a16="http://schemas.microsoft.com/office/drawing/2014/main" xmlns="" id="{C0A136CC-C8AB-D14F-8950-9CBFDE156C36}"/>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0" name="Pladsholder til dato 3">
            <a:extLst>
              <a:ext uri="{FF2B5EF4-FFF2-40B4-BE49-F238E27FC236}">
                <a16:creationId xmlns:a16="http://schemas.microsoft.com/office/drawing/2014/main" xmlns="" id="{F147AAD1-392F-6748-B421-90E90A21949E}"/>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33414051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Image with headline and tex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5539619" y="1224012"/>
            <a:ext cx="4990726" cy="1366838"/>
          </a:xfrm>
        </p:spPr>
        <p:txBody>
          <a:bodyPr/>
          <a:lstStyle>
            <a:lvl1pPr>
              <a:defRPr sz="3600"/>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5539621" y="2901344"/>
            <a:ext cx="4990727" cy="2976702"/>
          </a:xfrm>
        </p:spPr>
        <p:txBody>
          <a:bodyPr/>
          <a:lstStyle>
            <a:lvl1pPr marL="0" indent="0">
              <a:buNone/>
              <a:defRPr sz="2200"/>
            </a:lvl1pPr>
            <a:lvl2pPr>
              <a:defRPr sz="1400"/>
            </a:lvl2pPr>
            <a:lvl3pPr>
              <a:defRPr sz="1200"/>
            </a:lvl3pPr>
            <a:lvl4pPr>
              <a:defRPr sz="1100"/>
            </a:lvl4pPr>
            <a:lvl5pPr>
              <a:defRPr sz="1100"/>
            </a:lvl5pPr>
          </a:lstStyle>
          <a:p>
            <a:pPr lvl="0"/>
            <a:r>
              <a:rPr lang="da-DK"/>
              <a:t>Klik for at redigere teksttypografierne i masteren</a:t>
            </a:r>
          </a:p>
        </p:txBody>
      </p:sp>
      <p:sp>
        <p:nvSpPr>
          <p:cNvPr id="7" name="Pladsholder til billede 6">
            <a:extLst>
              <a:ext uri="{FF2B5EF4-FFF2-40B4-BE49-F238E27FC236}">
                <a16:creationId xmlns:a16="http://schemas.microsoft.com/office/drawing/2014/main" xmlns="" id="{6E710DEF-5968-41E5-909C-1FE1843B2F61}"/>
              </a:ext>
            </a:extLst>
          </p:cNvPr>
          <p:cNvSpPr>
            <a:spLocks noGrp="1"/>
          </p:cNvSpPr>
          <p:nvPr>
            <p:ph type="pic" sz="quarter" idx="19"/>
          </p:nvPr>
        </p:nvSpPr>
        <p:spPr>
          <a:xfrm>
            <a:off x="462116" y="439978"/>
            <a:ext cx="4139381" cy="5476568"/>
          </a:xfrm>
          <a:solidFill>
            <a:schemeClr val="bg1">
              <a:lumMod val="95000"/>
            </a:schemeClr>
          </a:solidFill>
        </p:spPr>
        <p:txBody>
          <a:bodyPr tIns="2124000" anchor="t" anchorCtr="1"/>
          <a:lstStyle>
            <a:lvl1pPr marL="0" indent="0">
              <a:buNone/>
              <a:defRPr/>
            </a:lvl1pPr>
          </a:lstStyle>
          <a:p>
            <a:r>
              <a:rPr lang="da-DK"/>
              <a:t>Træk billede til pladsholder, eller klik på symbol for at tilføje</a:t>
            </a:r>
          </a:p>
        </p:txBody>
      </p:sp>
      <p:sp>
        <p:nvSpPr>
          <p:cNvPr id="8" name="Pladsholder til slidenummer 5">
            <a:extLst>
              <a:ext uri="{FF2B5EF4-FFF2-40B4-BE49-F238E27FC236}">
                <a16:creationId xmlns:a16="http://schemas.microsoft.com/office/drawing/2014/main" xmlns="" id="{B2B42020-159C-C24A-B419-236C8D05486D}"/>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9" name="Pladsholder til sidefod 4">
            <a:extLst>
              <a:ext uri="{FF2B5EF4-FFF2-40B4-BE49-F238E27FC236}">
                <a16:creationId xmlns:a16="http://schemas.microsoft.com/office/drawing/2014/main" xmlns="" id="{EA8BECEB-B31E-CE4E-AE67-957B7C8AE5D7}"/>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0" name="Pladsholder til dato 3">
            <a:extLst>
              <a:ext uri="{FF2B5EF4-FFF2-40B4-BE49-F238E27FC236}">
                <a16:creationId xmlns:a16="http://schemas.microsoft.com/office/drawing/2014/main" xmlns="" id="{58E8C8A1-7DE9-014C-A921-B36A011E0837}"/>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41840259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Quote or statement on blue backgroun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4E58E559-38A6-47B2-93A9-98DE7FF2D973}"/>
              </a:ext>
            </a:extLst>
          </p:cNvPr>
          <p:cNvSpPr/>
          <p:nvPr userDrawn="1"/>
        </p:nvSpPr>
        <p:spPr>
          <a:xfrm>
            <a:off x="6096000" y="0"/>
            <a:ext cx="6096000" cy="6858000"/>
          </a:xfrm>
          <a:prstGeom prst="rect">
            <a:avLst/>
          </a:prstGeom>
          <a:solidFill>
            <a:srgbClr val="291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920550" y="1224012"/>
            <a:ext cx="4235650" cy="1366838"/>
          </a:xfrm>
        </p:spPr>
        <p:txBody>
          <a:bodyPr/>
          <a:lstStyle>
            <a:lvl1pPr>
              <a:defRPr sz="3600"/>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920550" y="2887579"/>
            <a:ext cx="4241800" cy="2834795"/>
          </a:xfrm>
        </p:spPr>
        <p:txBody>
          <a:bodyPr/>
          <a:lstStyle>
            <a:lvl1pPr marL="0" indent="0">
              <a:buNone/>
              <a:defRPr sz="2200"/>
            </a:lvl1pPr>
            <a:lvl2pPr>
              <a:defRPr sz="1400"/>
            </a:lvl2pPr>
            <a:lvl3pPr>
              <a:defRPr sz="1200"/>
            </a:lvl3pPr>
            <a:lvl4pPr>
              <a:defRPr sz="1100"/>
            </a:lvl4pPr>
            <a:lvl5pPr>
              <a:defRPr sz="1100"/>
            </a:lvl5pPr>
          </a:lstStyle>
          <a:p>
            <a:pPr lvl="0"/>
            <a:r>
              <a:rPr lang="da-DK"/>
              <a:t>Klik for at redigere teksttypografierne i masteren</a:t>
            </a:r>
          </a:p>
        </p:txBody>
      </p:sp>
      <p:sp>
        <p:nvSpPr>
          <p:cNvPr id="15" name="Pladsholder til tekst 14">
            <a:extLst>
              <a:ext uri="{FF2B5EF4-FFF2-40B4-BE49-F238E27FC236}">
                <a16:creationId xmlns:a16="http://schemas.microsoft.com/office/drawing/2014/main" xmlns="" id="{0AE3C9AC-CCDA-4FF2-BAE4-9EF8F63FD750}"/>
              </a:ext>
            </a:extLst>
          </p:cNvPr>
          <p:cNvSpPr>
            <a:spLocks noGrp="1"/>
          </p:cNvSpPr>
          <p:nvPr>
            <p:ph type="body" sz="quarter" idx="16"/>
          </p:nvPr>
        </p:nvSpPr>
        <p:spPr>
          <a:xfrm>
            <a:off x="7010400" y="1224014"/>
            <a:ext cx="4241800" cy="3090812"/>
          </a:xfrm>
        </p:spPr>
        <p:txBody>
          <a:bodyPr anchor="ctr"/>
          <a:lstStyle>
            <a:lvl1pPr marL="0" indent="0" algn="ctr">
              <a:lnSpc>
                <a:spcPct val="90000"/>
              </a:lnSpc>
              <a:buNone/>
              <a:defRPr sz="3600" b="0" i="0">
                <a:solidFill>
                  <a:schemeClr val="bg1"/>
                </a:solidFill>
                <a:latin typeface="Georgia" panose="02040502050405020303" pitchFamily="18" charset="0"/>
              </a:defRPr>
            </a:lvl1pPr>
            <a:lvl2pPr>
              <a:defRPr sz="1400"/>
            </a:lvl2pPr>
            <a:lvl3pPr>
              <a:defRPr sz="1200"/>
            </a:lvl3pPr>
            <a:lvl4pPr>
              <a:defRPr sz="1100"/>
            </a:lvl4pPr>
            <a:lvl5pPr>
              <a:defRPr sz="1100"/>
            </a:lvl5pPr>
          </a:lstStyle>
          <a:p>
            <a:pPr lvl="0"/>
            <a:r>
              <a:rPr lang="da-DK" dirty="0"/>
              <a:t>Klik for at redigere teksttypografierne i masteren</a:t>
            </a:r>
          </a:p>
        </p:txBody>
      </p:sp>
      <p:sp>
        <p:nvSpPr>
          <p:cNvPr id="10" name="Pladsholder til tekst 9">
            <a:extLst>
              <a:ext uri="{FF2B5EF4-FFF2-40B4-BE49-F238E27FC236}">
                <a16:creationId xmlns:a16="http://schemas.microsoft.com/office/drawing/2014/main" xmlns="" id="{61438D53-40DF-4940-ABCD-341D31DEF855}"/>
              </a:ext>
            </a:extLst>
          </p:cNvPr>
          <p:cNvSpPr>
            <a:spLocks noGrp="1"/>
          </p:cNvSpPr>
          <p:nvPr>
            <p:ph type="body" sz="quarter" idx="17"/>
          </p:nvPr>
        </p:nvSpPr>
        <p:spPr>
          <a:xfrm>
            <a:off x="7010400" y="4724400"/>
            <a:ext cx="4241800" cy="997974"/>
          </a:xfrm>
        </p:spPr>
        <p:txBody>
          <a:bodyPr/>
          <a:lstStyle>
            <a:lvl1pPr marL="0" indent="0" algn="ctr">
              <a:buNone/>
              <a:defRPr>
                <a:solidFill>
                  <a:schemeClr val="bg1"/>
                </a:solidFill>
              </a:defRPr>
            </a:lvl1pPr>
          </a:lstStyle>
          <a:p>
            <a:pPr lvl="0"/>
            <a:r>
              <a:rPr lang="da-DK"/>
              <a:t>Klik for at redigere teksttypografierne i masteren</a:t>
            </a:r>
          </a:p>
        </p:txBody>
      </p:sp>
      <p:pic>
        <p:nvPicPr>
          <p:cNvPr id="11" name="Billede 10">
            <a:extLst>
              <a:ext uri="{FF2B5EF4-FFF2-40B4-BE49-F238E27FC236}">
                <a16:creationId xmlns:a16="http://schemas.microsoft.com/office/drawing/2014/main" xmlns="" id="{01E5E73B-6D4E-804A-895A-90CB028398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4" name="Pladsholder til slidenummer 5">
            <a:extLst>
              <a:ext uri="{FF2B5EF4-FFF2-40B4-BE49-F238E27FC236}">
                <a16:creationId xmlns:a16="http://schemas.microsoft.com/office/drawing/2014/main" xmlns="" id="{D79BF1DA-A23A-664D-8EED-041CB282E7AF}"/>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16" name="Pladsholder til sidefod 4">
            <a:extLst>
              <a:ext uri="{FF2B5EF4-FFF2-40B4-BE49-F238E27FC236}">
                <a16:creationId xmlns:a16="http://schemas.microsoft.com/office/drawing/2014/main" xmlns="" id="{F48FBD84-E194-0149-ACF5-FA23558457C9}"/>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7" name="Pladsholder til dato 3">
            <a:extLst>
              <a:ext uri="{FF2B5EF4-FFF2-40B4-BE49-F238E27FC236}">
                <a16:creationId xmlns:a16="http://schemas.microsoft.com/office/drawing/2014/main" xmlns="" id="{D28866D9-EB27-814E-804D-1F50D003B271}"/>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241197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97CAF2-3CF1-468E-8726-B32027955B4C}"/>
              </a:ext>
            </a:extLst>
          </p:cNvPr>
          <p:cNvSpPr>
            <a:spLocks noGrp="1"/>
          </p:cNvSpPr>
          <p:nvPr>
            <p:ph type="title"/>
          </p:nvPr>
        </p:nvSpPr>
        <p:spPr>
          <a:xfrm>
            <a:off x="761977" y="593688"/>
            <a:ext cx="10677547" cy="1015200"/>
          </a:xfrm>
        </p:spPr>
        <p:txBody>
          <a:bodyPr/>
          <a:lstStyle/>
          <a:p>
            <a:r>
              <a:rPr lang="da-DK" dirty="0"/>
              <a:t>Klik for at redigere i master</a:t>
            </a:r>
          </a:p>
        </p:txBody>
      </p:sp>
      <p:sp>
        <p:nvSpPr>
          <p:cNvPr id="3" name="Pladsholder til indhold 2">
            <a:extLst>
              <a:ext uri="{FF2B5EF4-FFF2-40B4-BE49-F238E27FC236}">
                <a16:creationId xmlns:a16="http://schemas.microsoft.com/office/drawing/2014/main" xmlns="" id="{7D405E1E-7CA2-485A-8BC8-BECF929CCB93}"/>
              </a:ext>
            </a:extLst>
          </p:cNvPr>
          <p:cNvSpPr>
            <a:spLocks noGrp="1"/>
          </p:cNvSpPr>
          <p:nvPr>
            <p:ph idx="1"/>
          </p:nvPr>
        </p:nvSpPr>
        <p:spPr>
          <a:xfrm>
            <a:off x="761978" y="1920520"/>
            <a:ext cx="10677545" cy="3804004"/>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idefod 4">
            <a:extLst>
              <a:ext uri="{FF2B5EF4-FFF2-40B4-BE49-F238E27FC236}">
                <a16:creationId xmlns:a16="http://schemas.microsoft.com/office/drawing/2014/main" xmlns="" id="{4F58B626-F04B-E842-A15A-2DAEF63F2EA3}"/>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9" name="Pladsholder til dato 3">
            <a:extLst>
              <a:ext uri="{FF2B5EF4-FFF2-40B4-BE49-F238E27FC236}">
                <a16:creationId xmlns:a16="http://schemas.microsoft.com/office/drawing/2014/main" xmlns="" id="{E02F678F-5CC8-744D-825A-AE68EA42543E}"/>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srgbClr val="000000"/>
                </a:solidFill>
              </a:rPr>
              <a:pPr/>
              <a:t>24-10-2022</a:t>
            </a:fld>
            <a:endParaRPr lang="da-DK" dirty="0">
              <a:solidFill>
                <a:srgbClr val="000000"/>
              </a:solidFill>
            </a:endParaRPr>
          </a:p>
        </p:txBody>
      </p:sp>
      <p:sp>
        <p:nvSpPr>
          <p:cNvPr id="10" name="Pladsholder til slidenummer 5">
            <a:extLst>
              <a:ext uri="{FF2B5EF4-FFF2-40B4-BE49-F238E27FC236}">
                <a16:creationId xmlns:a16="http://schemas.microsoft.com/office/drawing/2014/main" xmlns="" id="{1065FBEB-D44D-1546-BA7C-277ABBF7DD38}"/>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‹nr.›</a:t>
            </a:fld>
            <a:endParaRPr lang="da-DK" dirty="0">
              <a:solidFill>
                <a:srgbClr val="F7232C"/>
              </a:solidFill>
            </a:endParaRPr>
          </a:p>
        </p:txBody>
      </p:sp>
    </p:spTree>
    <p:extLst>
      <p:ext uri="{BB962C8B-B14F-4D97-AF65-F5344CB8AC3E}">
        <p14:creationId xmlns:p14="http://schemas.microsoft.com/office/powerpoint/2010/main" val="230521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uppenavn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Pladsholder til tekst 3"/>
          <p:cNvSpPr>
            <a:spLocks noGrp="1"/>
          </p:cNvSpPr>
          <p:nvPr>
            <p:ph type="body" sz="quarter" idx="10"/>
          </p:nvPr>
        </p:nvSpPr>
        <p:spPr>
          <a:xfrm>
            <a:off x="5892096" y="1693333"/>
            <a:ext cx="5283200" cy="3048000"/>
          </a:xfrm>
          <a:prstGeom prst="rect">
            <a:avLst/>
          </a:prstGeom>
        </p:spPr>
        <p:txBody>
          <a:bodyPr anchor="ctr" anchorCtr="0"/>
          <a:lstStyle>
            <a:lvl1pPr marL="0" indent="0">
              <a:buNone/>
              <a:defRPr sz="44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2291839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3A2A1E9-6038-30D8-7456-681A4CCFD08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 xmlns:a16="http://schemas.microsoft.com/office/drawing/2014/main" id="{723D1C93-778E-6DAD-2A19-0EE1139AE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 xmlns:a16="http://schemas.microsoft.com/office/drawing/2014/main" id="{1B3589FD-8E5E-D900-C1FD-4D7F6CE104F7}"/>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5" name="Pladsholder til sidefod 4">
            <a:extLst>
              <a:ext uri="{FF2B5EF4-FFF2-40B4-BE49-F238E27FC236}">
                <a16:creationId xmlns="" xmlns:a16="http://schemas.microsoft.com/office/drawing/2014/main" id="{90978BBA-C81E-94D1-45D3-7F7700BC0445}"/>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 xmlns:a16="http://schemas.microsoft.com/office/drawing/2014/main" id="{7E6B390D-51A5-E100-F125-B664BFF20948}"/>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9728379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9495AE5-7891-6192-5723-F553FD3A542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 xmlns:a16="http://schemas.microsoft.com/office/drawing/2014/main" id="{878D92D4-85DA-7B3E-3658-062E96630A8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 xmlns:a16="http://schemas.microsoft.com/office/drawing/2014/main" id="{8EBB4C54-F22B-CE4C-2FFD-7C5CE231287C}"/>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5" name="Pladsholder til sidefod 4">
            <a:extLst>
              <a:ext uri="{FF2B5EF4-FFF2-40B4-BE49-F238E27FC236}">
                <a16:creationId xmlns="" xmlns:a16="http://schemas.microsoft.com/office/drawing/2014/main" id="{40D7F18C-C811-6EEC-3852-F3B40A082461}"/>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 xmlns:a16="http://schemas.microsoft.com/office/drawing/2014/main" id="{9F47B509-3DBD-84DF-BBF3-06A8544F36ED}"/>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612276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806EEB5-2BAA-0E5B-A55D-829A331A162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 xmlns:a16="http://schemas.microsoft.com/office/drawing/2014/main" id="{C20E2982-DAD8-BF30-7B96-8F1DF1A83D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 xmlns:a16="http://schemas.microsoft.com/office/drawing/2014/main" id="{4143FF7A-AC31-3A58-B6C3-5181B13230B0}"/>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5" name="Pladsholder til sidefod 4">
            <a:extLst>
              <a:ext uri="{FF2B5EF4-FFF2-40B4-BE49-F238E27FC236}">
                <a16:creationId xmlns="" xmlns:a16="http://schemas.microsoft.com/office/drawing/2014/main" id="{8A4C1CA2-039A-2725-024B-84D253ED5026}"/>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 xmlns:a16="http://schemas.microsoft.com/office/drawing/2014/main" id="{D52D4FF4-A6DB-3B7A-52C8-B2A098D978E3}"/>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4707763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11035AF-2A60-A1F3-2E4B-4928E7758F2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 xmlns:a16="http://schemas.microsoft.com/office/drawing/2014/main" id="{A281E700-87AC-7963-3FC4-9146E4E36FF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 xmlns:a16="http://schemas.microsoft.com/office/drawing/2014/main" id="{841C456E-E935-F888-A962-0C4C2635007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 xmlns:a16="http://schemas.microsoft.com/office/drawing/2014/main" id="{AA83E880-B4CF-D1F7-D6B9-DC547F28C509}"/>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6" name="Pladsholder til sidefod 5">
            <a:extLst>
              <a:ext uri="{FF2B5EF4-FFF2-40B4-BE49-F238E27FC236}">
                <a16:creationId xmlns="" xmlns:a16="http://schemas.microsoft.com/office/drawing/2014/main" id="{2475CAF7-DBCB-539F-2E6B-AF6B2DEE0DD6}"/>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 xmlns:a16="http://schemas.microsoft.com/office/drawing/2014/main" id="{D4918DE4-2BF9-A342-861F-AE8A1532F78B}"/>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469258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D19D304-5A0F-9A8D-B24B-C5EDC8AE31C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 xmlns:a16="http://schemas.microsoft.com/office/drawing/2014/main" id="{2F95C1A5-3C71-04A5-BDE8-C1C262CF41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 xmlns:a16="http://schemas.microsoft.com/office/drawing/2014/main" id="{B8C40B1E-35E8-A11C-4BF1-3CD0ADF6BBC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 xmlns:a16="http://schemas.microsoft.com/office/drawing/2014/main" id="{AF55178E-2435-9A33-78B2-B5C6ECE438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 xmlns:a16="http://schemas.microsoft.com/office/drawing/2014/main" id="{8364C7AE-28F9-A40B-5EE6-663A7583AAE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 xmlns:a16="http://schemas.microsoft.com/office/drawing/2014/main" id="{213237DF-A861-4BEC-F010-933ECB209BCC}"/>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8" name="Pladsholder til sidefod 7">
            <a:extLst>
              <a:ext uri="{FF2B5EF4-FFF2-40B4-BE49-F238E27FC236}">
                <a16:creationId xmlns="" xmlns:a16="http://schemas.microsoft.com/office/drawing/2014/main" id="{EE90A9CC-6D3D-2692-A749-5A2F98366B94}"/>
              </a:ext>
            </a:extLst>
          </p:cNvPr>
          <p:cNvSpPr>
            <a:spLocks noGrp="1"/>
          </p:cNvSpPr>
          <p:nvPr>
            <p:ph type="ftr" sz="quarter" idx="11"/>
          </p:nvPr>
        </p:nvSpPr>
        <p:spPr/>
        <p:txBody>
          <a:bodyPr/>
          <a:lstStyle/>
          <a:p>
            <a:endParaRPr lang="da-DK">
              <a:solidFill>
                <a:prstClr val="black">
                  <a:tint val="75000"/>
                </a:prstClr>
              </a:solidFill>
            </a:endParaRPr>
          </a:p>
        </p:txBody>
      </p:sp>
      <p:sp>
        <p:nvSpPr>
          <p:cNvPr id="9" name="Pladsholder til slidenummer 8">
            <a:extLst>
              <a:ext uri="{FF2B5EF4-FFF2-40B4-BE49-F238E27FC236}">
                <a16:creationId xmlns="" xmlns:a16="http://schemas.microsoft.com/office/drawing/2014/main" id="{D0ECF4FD-241C-8347-718F-58C41C6D5BB4}"/>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9271281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7663D70-0055-1D7F-C0A5-D042675FCDC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 xmlns:a16="http://schemas.microsoft.com/office/drawing/2014/main" id="{8DFBE1E0-C3F3-50CD-222D-D96F06D2851A}"/>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4" name="Pladsholder til sidefod 3">
            <a:extLst>
              <a:ext uri="{FF2B5EF4-FFF2-40B4-BE49-F238E27FC236}">
                <a16:creationId xmlns="" xmlns:a16="http://schemas.microsoft.com/office/drawing/2014/main" id="{F3519E2E-4CDD-F354-21CF-F1C953DE127A}"/>
              </a:ext>
            </a:extLst>
          </p:cNvPr>
          <p:cNvSpPr>
            <a:spLocks noGrp="1"/>
          </p:cNvSpPr>
          <p:nvPr>
            <p:ph type="ftr" sz="quarter" idx="11"/>
          </p:nvPr>
        </p:nvSpPr>
        <p:spPr/>
        <p:txBody>
          <a:bodyPr/>
          <a:lstStyle/>
          <a:p>
            <a:endParaRPr lang="da-DK">
              <a:solidFill>
                <a:prstClr val="black">
                  <a:tint val="75000"/>
                </a:prstClr>
              </a:solidFill>
            </a:endParaRPr>
          </a:p>
        </p:txBody>
      </p:sp>
      <p:sp>
        <p:nvSpPr>
          <p:cNvPr id="5" name="Pladsholder til slidenummer 4">
            <a:extLst>
              <a:ext uri="{FF2B5EF4-FFF2-40B4-BE49-F238E27FC236}">
                <a16:creationId xmlns="" xmlns:a16="http://schemas.microsoft.com/office/drawing/2014/main" id="{322FAFD4-22B5-70EC-B6CA-A60464D18D6F}"/>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9620842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 xmlns:a16="http://schemas.microsoft.com/office/drawing/2014/main" id="{6E508211-035A-0675-E147-3DF4214B1128}"/>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3" name="Pladsholder til sidefod 2">
            <a:extLst>
              <a:ext uri="{FF2B5EF4-FFF2-40B4-BE49-F238E27FC236}">
                <a16:creationId xmlns="" xmlns:a16="http://schemas.microsoft.com/office/drawing/2014/main" id="{0DC409EE-6019-1927-A659-7C5614567D79}"/>
              </a:ext>
            </a:extLst>
          </p:cNvPr>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a:extLst>
              <a:ext uri="{FF2B5EF4-FFF2-40B4-BE49-F238E27FC236}">
                <a16:creationId xmlns="" xmlns:a16="http://schemas.microsoft.com/office/drawing/2014/main" id="{A191EE39-1BB1-1D97-EEC7-C893A2EE5528}"/>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412139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1F82222-AC0B-84A0-364A-14BF9EC6272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 xmlns:a16="http://schemas.microsoft.com/office/drawing/2014/main" id="{33E470EB-B5F7-C376-4D3F-8F9A7428FB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 xmlns:a16="http://schemas.microsoft.com/office/drawing/2014/main" id="{E96A5D91-415C-84CC-5A24-3FB9A5C7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 xmlns:a16="http://schemas.microsoft.com/office/drawing/2014/main" id="{B71B71EE-2ED2-F999-525B-5909F7DA0D2B}"/>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6" name="Pladsholder til sidefod 5">
            <a:extLst>
              <a:ext uri="{FF2B5EF4-FFF2-40B4-BE49-F238E27FC236}">
                <a16:creationId xmlns="" xmlns:a16="http://schemas.microsoft.com/office/drawing/2014/main" id="{0464852B-F10D-9ADC-B8CE-02D86A068575}"/>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 xmlns:a16="http://schemas.microsoft.com/office/drawing/2014/main" id="{A2CAB57C-4677-1D19-E9C0-ECCD3A27F20B}"/>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681966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729339D-03B8-E4C8-4ECF-1A4522C356E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 xmlns:a16="http://schemas.microsoft.com/office/drawing/2014/main" id="{91FD71B6-4C9B-DEDB-8F3E-E6958FCA8B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 xmlns:a16="http://schemas.microsoft.com/office/drawing/2014/main" id="{FE058B9B-6EF4-A8C7-AFF8-66A5697CD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 xmlns:a16="http://schemas.microsoft.com/office/drawing/2014/main" id="{50F6DFC6-CBED-3AD5-EC00-D0DAAA11F246}"/>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6" name="Pladsholder til sidefod 5">
            <a:extLst>
              <a:ext uri="{FF2B5EF4-FFF2-40B4-BE49-F238E27FC236}">
                <a16:creationId xmlns="" xmlns:a16="http://schemas.microsoft.com/office/drawing/2014/main" id="{BB1D9D1A-AFBD-04E3-435D-F47E09BDB121}"/>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 xmlns:a16="http://schemas.microsoft.com/office/drawing/2014/main" id="{5FD9D3B0-D3C0-3138-EF94-92944407A6BE}"/>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0350658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97961EB-AC6A-D794-EEAF-0E1A9AB506A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 xmlns:a16="http://schemas.microsoft.com/office/drawing/2014/main" id="{DC1223AA-831D-8438-2908-3D56005216C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 xmlns:a16="http://schemas.microsoft.com/office/drawing/2014/main" id="{017C4043-6758-4D6D-961A-A7E5941480EF}"/>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5" name="Pladsholder til sidefod 4">
            <a:extLst>
              <a:ext uri="{FF2B5EF4-FFF2-40B4-BE49-F238E27FC236}">
                <a16:creationId xmlns="" xmlns:a16="http://schemas.microsoft.com/office/drawing/2014/main" id="{96790B77-2EFE-E751-BCE0-F4A766B67CFB}"/>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 xmlns:a16="http://schemas.microsoft.com/office/drawing/2014/main" id="{62F98D8C-DFCF-3C49-DC77-1B9472CCF6F2}"/>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65347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layout">
    <p:spTree>
      <p:nvGrpSpPr>
        <p:cNvPr id="1" name=""/>
        <p:cNvGrpSpPr/>
        <p:nvPr/>
      </p:nvGrpSpPr>
      <p:grpSpPr>
        <a:xfrm>
          <a:off x="0" y="0"/>
          <a:ext cx="0" cy="0"/>
          <a:chOff x="0" y="0"/>
          <a:chExt cx="0" cy="0"/>
        </a:xfrm>
      </p:grpSpPr>
      <p:sp>
        <p:nvSpPr>
          <p:cNvPr id="6" name="Title 1"/>
          <p:cNvSpPr txBox="1">
            <a:spLocks/>
          </p:cNvSpPr>
          <p:nvPr userDrawn="1"/>
        </p:nvSpPr>
        <p:spPr>
          <a:xfrm>
            <a:off x="914400" y="1122363"/>
            <a:ext cx="10363200" cy="2387600"/>
          </a:xfrm>
          <a:prstGeom prst="rect">
            <a:avLst/>
          </a:prstGeom>
        </p:spPr>
        <p:txBody>
          <a:bodyPr anchor="b"/>
          <a:lstStyle>
            <a:lvl1pPr algn="ctr" defTabSz="457200" rtl="0" eaLnBrk="1" latinLnBrk="0" hangingPunct="1">
              <a:spcBef>
                <a:spcPct val="0"/>
              </a:spcBef>
              <a:buNone/>
              <a:defRPr sz="6000" kern="1200">
                <a:solidFill>
                  <a:schemeClr val="tx1"/>
                </a:solidFill>
                <a:latin typeface="+mj-lt"/>
                <a:ea typeface="+mj-ea"/>
                <a:cs typeface="+mj-cs"/>
              </a:defRPr>
            </a:lvl1pPr>
          </a:lstStyle>
          <a:p>
            <a:pPr>
              <a:defRPr/>
            </a:pPr>
            <a:endParaRPr lang="en-US" sz="4000" dirty="0">
              <a:solidFill>
                <a:srgbClr val="0F79A4"/>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5" name="Title 1"/>
          <p:cNvSpPr>
            <a:spLocks noGrp="1"/>
          </p:cNvSpPr>
          <p:nvPr>
            <p:ph type="ctrTitle"/>
          </p:nvPr>
        </p:nvSpPr>
        <p:spPr>
          <a:xfrm>
            <a:off x="1117600" y="1274763"/>
            <a:ext cx="10363200" cy="2387600"/>
          </a:xfrm>
          <a:prstGeom prst="rect">
            <a:avLst/>
          </a:prstGeom>
        </p:spPr>
        <p:txBody>
          <a:bodyPr anchor="b"/>
          <a:lstStyle>
            <a:lvl1pPr algn="ctr">
              <a:defRPr sz="54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en-US" dirty="0"/>
          </a:p>
        </p:txBody>
      </p:sp>
    </p:spTree>
    <p:extLst>
      <p:ext uri="{BB962C8B-B14F-4D97-AF65-F5344CB8AC3E}">
        <p14:creationId xmlns:p14="http://schemas.microsoft.com/office/powerpoint/2010/main" val="9783517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 xmlns:a16="http://schemas.microsoft.com/office/drawing/2014/main" id="{497F62E7-73DB-3AF5-0E03-D72296FDFEB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 xmlns:a16="http://schemas.microsoft.com/office/drawing/2014/main" id="{A31FE60F-BC12-F76C-42F8-DD5B939DDF3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 xmlns:a16="http://schemas.microsoft.com/office/drawing/2014/main" id="{1D72C01E-2725-6CD5-C0E7-9036BCD86800}"/>
              </a:ext>
            </a:extLst>
          </p:cNvPr>
          <p:cNvSpPr>
            <a:spLocks noGrp="1"/>
          </p:cNvSpPr>
          <p:nvPr>
            <p:ph type="dt" sz="half" idx="10"/>
          </p:nvPr>
        </p:nvSpPr>
        <p:spPr/>
        <p:txBody>
          <a:body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5" name="Pladsholder til sidefod 4">
            <a:extLst>
              <a:ext uri="{FF2B5EF4-FFF2-40B4-BE49-F238E27FC236}">
                <a16:creationId xmlns="" xmlns:a16="http://schemas.microsoft.com/office/drawing/2014/main" id="{257792F7-857B-7273-950F-EC75D1AC0CFE}"/>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 xmlns:a16="http://schemas.microsoft.com/office/drawing/2014/main" id="{00FE124C-A44B-BEAA-70F4-B402CDF8092F}"/>
              </a:ext>
            </a:extLst>
          </p:cNvPr>
          <p:cNvSpPr>
            <a:spLocks noGrp="1"/>
          </p:cNvSpPr>
          <p:nvPr>
            <p:ph type="sldNum" sz="quarter" idx="12"/>
          </p:nvPr>
        </p:nvSpPr>
        <p:spPr/>
        <p:txBody>
          <a:body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318524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lvl1pPr>
              <a:defRPr sz="40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da-DK" dirty="0"/>
          </a:p>
        </p:txBody>
      </p:sp>
      <p:sp>
        <p:nvSpPr>
          <p:cNvPr id="4" name="Content Placeholder 2"/>
          <p:cNvSpPr>
            <a:spLocks noGrp="1"/>
          </p:cNvSpPr>
          <p:nvPr>
            <p:ph idx="1"/>
          </p:nvPr>
        </p:nvSpPr>
        <p:spPr>
          <a:xfrm>
            <a:off x="838200" y="1825626"/>
            <a:ext cx="10515600" cy="4076411"/>
          </a:xfrm>
          <a:prstGeom prst="rect">
            <a:avLst/>
          </a:prstGeom>
        </p:spPr>
        <p:txBody>
          <a:bodyPr/>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2658646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snits titel layout">
    <p:spTree>
      <p:nvGrpSpPr>
        <p:cNvPr id="1" name=""/>
        <p:cNvGrpSpPr/>
        <p:nvPr/>
      </p:nvGrpSpPr>
      <p:grpSpPr>
        <a:xfrm>
          <a:off x="0" y="0"/>
          <a:ext cx="0" cy="0"/>
          <a:chOff x="0" y="0"/>
          <a:chExt cx="0" cy="0"/>
        </a:xfrm>
      </p:grpSpPr>
      <p:sp>
        <p:nvSpPr>
          <p:cNvPr id="4" name="Title 1"/>
          <p:cNvSpPr>
            <a:spLocks noGrp="1"/>
          </p:cNvSpPr>
          <p:nvPr>
            <p:ph type="title"/>
          </p:nvPr>
        </p:nvSpPr>
        <p:spPr>
          <a:xfrm>
            <a:off x="831851" y="1535167"/>
            <a:ext cx="10515600" cy="2852737"/>
          </a:xfrm>
          <a:prstGeom prst="rect">
            <a:avLst/>
          </a:prstGeom>
        </p:spPr>
        <p:txBody>
          <a:bodyPr anchor="b"/>
          <a:lstStyle>
            <a:lvl1pPr>
              <a:defRPr sz="46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en-US" dirty="0"/>
          </a:p>
        </p:txBody>
      </p:sp>
      <p:sp>
        <p:nvSpPr>
          <p:cNvPr id="5" name="Text Placeholder 2"/>
          <p:cNvSpPr>
            <a:spLocks noGrp="1"/>
          </p:cNvSpPr>
          <p:nvPr>
            <p:ph type="body" idx="1"/>
          </p:nvPr>
        </p:nvSpPr>
        <p:spPr>
          <a:xfrm>
            <a:off x="831851" y="4414892"/>
            <a:ext cx="10515600" cy="1500187"/>
          </a:xfrm>
          <a:prstGeom prst="rect">
            <a:avLst/>
          </a:prstGeom>
        </p:spPr>
        <p:txBody>
          <a:bodyPr/>
          <a:lstStyle>
            <a:lvl1pPr marL="0" indent="0" algn="ctr">
              <a:buNone/>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Tree>
    <p:extLst>
      <p:ext uri="{BB962C8B-B14F-4D97-AF65-F5344CB8AC3E}">
        <p14:creationId xmlns:p14="http://schemas.microsoft.com/office/powerpoint/2010/main" val="1461419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lvl1pPr>
              <a:defRPr sz="40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da-DK" dirty="0"/>
          </a:p>
        </p:txBody>
      </p:sp>
      <p:sp>
        <p:nvSpPr>
          <p:cNvPr id="3" name="Content Placeholder 2"/>
          <p:cNvSpPr>
            <a:spLocks noGrp="1"/>
          </p:cNvSpPr>
          <p:nvPr>
            <p:ph sz="half" idx="1"/>
          </p:nvPr>
        </p:nvSpPr>
        <p:spPr>
          <a:xfrm>
            <a:off x="838200" y="1825626"/>
            <a:ext cx="5181600" cy="4093037"/>
          </a:xfrm>
          <a:prstGeom prst="rect">
            <a:avLst/>
          </a:prstGeom>
        </p:spPr>
        <p:txBody>
          <a:bodyPr/>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6"/>
            <a:ext cx="5181600" cy="4093037"/>
          </a:xfrm>
          <a:prstGeom prst="rect">
            <a:avLst/>
          </a:prstGeom>
        </p:spPr>
        <p:txBody>
          <a:bodyPr/>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370952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lvl1pPr>
              <a:defRPr sz="40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da-DK"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839789" y="2505075"/>
            <a:ext cx="5157787" cy="3405274"/>
          </a:xfrm>
          <a:prstGeom prst="rect">
            <a:avLst/>
          </a:prstGeom>
        </p:spPr>
        <p:txBody>
          <a:bodyPr/>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172201" y="2505075"/>
            <a:ext cx="5183188" cy="3405274"/>
          </a:xfrm>
          <a:prstGeom prst="rect">
            <a:avLst/>
          </a:prstGeom>
        </p:spPr>
        <p:txBody>
          <a:bodyPr/>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654579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lvl1pPr>
              <a:defRPr sz="40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da-DK" dirty="0"/>
          </a:p>
        </p:txBody>
      </p:sp>
    </p:spTree>
    <p:extLst>
      <p:ext uri="{BB962C8B-B14F-4D97-AF65-F5344CB8AC3E}">
        <p14:creationId xmlns:p14="http://schemas.microsoft.com/office/powerpoint/2010/main" val="270611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3" name="Title 1"/>
          <p:cNvSpPr>
            <a:spLocks noGrp="1"/>
          </p:cNvSpPr>
          <p:nvPr>
            <p:ph type="title"/>
          </p:nvPr>
        </p:nvSpPr>
        <p:spPr>
          <a:xfrm>
            <a:off x="839788" y="457200"/>
            <a:ext cx="3932237" cy="1600200"/>
          </a:xfrm>
          <a:prstGeom prst="rect">
            <a:avLst/>
          </a:prstGeom>
        </p:spPr>
        <p:txBody>
          <a:bodyPr anchor="b"/>
          <a:lstStyle>
            <a:lvl1pPr>
              <a:defRPr sz="28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en-US" dirty="0"/>
          </a:p>
        </p:txBody>
      </p:sp>
      <p:sp>
        <p:nvSpPr>
          <p:cNvPr id="4" name="Content Placeholder 2"/>
          <p:cNvSpPr>
            <a:spLocks noGrp="1"/>
          </p:cNvSpPr>
          <p:nvPr>
            <p:ph idx="1"/>
          </p:nvPr>
        </p:nvSpPr>
        <p:spPr>
          <a:xfrm>
            <a:off x="5183188" y="987427"/>
            <a:ext cx="6172200" cy="4873625"/>
          </a:xfrm>
          <a:prstGeom prst="rect">
            <a:avLst/>
          </a:prstGeom>
        </p:spPr>
        <p:txBody>
          <a:bodyPr/>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3"/>
          <p:cNvSpPr>
            <a:spLocks noGrp="1"/>
          </p:cNvSpPr>
          <p:nvPr>
            <p:ph type="body" sz="half" idx="2"/>
          </p:nvPr>
        </p:nvSpPr>
        <p:spPr>
          <a:xfrm>
            <a:off x="839788" y="2057400"/>
            <a:ext cx="3932237" cy="3811588"/>
          </a:xfrm>
          <a:prstGeom prst="rect">
            <a:avLst/>
          </a:prstGeo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Tree>
    <p:extLst>
      <p:ext uri="{BB962C8B-B14F-4D97-AF65-F5344CB8AC3E}">
        <p14:creationId xmlns:p14="http://schemas.microsoft.com/office/powerpoint/2010/main" val="365106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6CDF246-3A21-4EE2-ACF6-56C0200E008B}" type="datetimeFigureOut">
              <a:rPr lang="da-DK" smtClean="0"/>
              <a:t>24-10-2022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2451314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lvl1pPr>
              <a:defRPr sz="40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da-DK" dirty="0"/>
          </a:p>
        </p:txBody>
      </p:sp>
      <p:sp>
        <p:nvSpPr>
          <p:cNvPr id="3" name="Vertical Text Placeholder 2"/>
          <p:cNvSpPr>
            <a:spLocks noGrp="1"/>
          </p:cNvSpPr>
          <p:nvPr>
            <p:ph type="body" orient="vert" idx="1"/>
          </p:nvPr>
        </p:nvSpPr>
        <p:spPr>
          <a:xfrm>
            <a:off x="838200" y="1825625"/>
            <a:ext cx="10515600" cy="4084724"/>
          </a:xfrm>
          <a:prstGeom prst="rect">
            <a:avLst/>
          </a:prstGeom>
        </p:spPr>
        <p:txBody>
          <a:bodyPr vert="eaVert"/>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4043079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dret titel og tekst">
    <p:spTree>
      <p:nvGrpSpPr>
        <p:cNvPr id="1" name=""/>
        <p:cNvGrpSpPr/>
        <p:nvPr/>
      </p:nvGrpSpPr>
      <p:grpSpPr>
        <a:xfrm>
          <a:off x="0" y="0"/>
          <a:ext cx="0" cy="0"/>
          <a:chOff x="0" y="0"/>
          <a:chExt cx="0" cy="0"/>
        </a:xfrm>
      </p:grpSpPr>
      <p:sp>
        <p:nvSpPr>
          <p:cNvPr id="3" name="Vertical Title 1"/>
          <p:cNvSpPr>
            <a:spLocks noGrp="1"/>
          </p:cNvSpPr>
          <p:nvPr>
            <p:ph type="title" orient="vert"/>
          </p:nvPr>
        </p:nvSpPr>
        <p:spPr>
          <a:xfrm>
            <a:off x="8724901" y="365126"/>
            <a:ext cx="2628900" cy="5536911"/>
          </a:xfrm>
          <a:prstGeom prst="rect">
            <a:avLst/>
          </a:prstGeom>
        </p:spPr>
        <p:txBody>
          <a:bodyPr vert="eaVert"/>
          <a:lstStyle>
            <a:lvl1pPr>
              <a:defRPr sz="40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en-US" dirty="0"/>
          </a:p>
        </p:txBody>
      </p:sp>
      <p:sp>
        <p:nvSpPr>
          <p:cNvPr id="4" name="Vertical Text Placeholder 2"/>
          <p:cNvSpPr>
            <a:spLocks noGrp="1"/>
          </p:cNvSpPr>
          <p:nvPr>
            <p:ph type="body" orient="vert" idx="1"/>
          </p:nvPr>
        </p:nvSpPr>
        <p:spPr>
          <a:xfrm>
            <a:off x="838201" y="365126"/>
            <a:ext cx="7734300" cy="5536911"/>
          </a:xfrm>
          <a:prstGeom prst="rect">
            <a:avLst/>
          </a:prstGeom>
        </p:spPr>
        <p:txBody>
          <a:bodyPr vert="eaVert"/>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232221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1" i="0">
                <a:latin typeface="Playfair Display" charset="0"/>
                <a:ea typeface="Playfair Display" charset="0"/>
                <a:cs typeface="Playfair Display" charset="0"/>
              </a:defRPr>
            </a:lvl1pPr>
          </a:lstStyle>
          <a:p>
            <a:r>
              <a:rPr lang="da-DK"/>
              <a:t>Click to edit Master title style</a:t>
            </a:r>
            <a:endParaRPr lang="en-US" dirty="0"/>
          </a:p>
        </p:txBody>
      </p:sp>
    </p:spTree>
    <p:extLst>
      <p:ext uri="{BB962C8B-B14F-4D97-AF65-F5344CB8AC3E}">
        <p14:creationId xmlns:p14="http://schemas.microsoft.com/office/powerpoint/2010/main" val="976189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lIns="0" rIns="0"/>
          <a:lstStyle>
            <a:lvl1pPr algn="ctr">
              <a:defRPr sz="3200" b="1" i="0">
                <a:latin typeface="Playfair Display" charset="0"/>
                <a:ea typeface="Playfair Display" charset="0"/>
                <a:cs typeface="Playfair Display" charset="0"/>
              </a:defRPr>
            </a:lvl1pPr>
          </a:lstStyle>
          <a:p>
            <a:r>
              <a:rPr lang="da-DK"/>
              <a:t>Click to edit Master title style</a:t>
            </a:r>
            <a:endParaRPr lang="en-US" dirty="0"/>
          </a:p>
        </p:txBody>
      </p:sp>
    </p:spTree>
    <p:extLst>
      <p:ext uri="{BB962C8B-B14F-4D97-AF65-F5344CB8AC3E}">
        <p14:creationId xmlns:p14="http://schemas.microsoft.com/office/powerpoint/2010/main" val="1304568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1" i="0">
                <a:latin typeface="Playfair Display" charset="0"/>
                <a:ea typeface="Playfair Display" charset="0"/>
                <a:cs typeface="Playfair Display" charset="0"/>
              </a:defRPr>
            </a:lvl1pPr>
          </a:lstStyle>
          <a:p>
            <a:r>
              <a:rPr lang="da-DK"/>
              <a:t>Click to edit Master title style</a:t>
            </a:r>
            <a:endParaRPr lang="en-US" dirty="0"/>
          </a:p>
        </p:txBody>
      </p:sp>
      <p:sp>
        <p:nvSpPr>
          <p:cNvPr id="5" name="Picture Placeholder 4"/>
          <p:cNvSpPr>
            <a:spLocks noGrp="1"/>
          </p:cNvSpPr>
          <p:nvPr>
            <p:ph type="pic" sz="quarter" idx="17" hasCustomPrompt="1"/>
          </p:nvPr>
        </p:nvSpPr>
        <p:spPr>
          <a:xfrm>
            <a:off x="0"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7" name="Picture Placeholder 6"/>
          <p:cNvSpPr>
            <a:spLocks noGrp="1"/>
          </p:cNvSpPr>
          <p:nvPr>
            <p:ph type="pic" sz="quarter" idx="18" hasCustomPrompt="1"/>
          </p:nvPr>
        </p:nvSpPr>
        <p:spPr>
          <a:xfrm>
            <a:off x="3054096"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8" name="Picture Placeholder 7"/>
          <p:cNvSpPr>
            <a:spLocks noGrp="1"/>
          </p:cNvSpPr>
          <p:nvPr>
            <p:ph type="pic" sz="quarter" idx="19" hasCustomPrompt="1"/>
          </p:nvPr>
        </p:nvSpPr>
        <p:spPr>
          <a:xfrm>
            <a:off x="6108192"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9" name="Picture Placeholder 8"/>
          <p:cNvSpPr>
            <a:spLocks noGrp="1"/>
          </p:cNvSpPr>
          <p:nvPr>
            <p:ph type="pic" sz="quarter" idx="20" hasCustomPrompt="1"/>
          </p:nvPr>
        </p:nvSpPr>
        <p:spPr>
          <a:xfrm>
            <a:off x="9162288"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2293669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1" i="0">
                <a:latin typeface="Playfair Display" charset="0"/>
                <a:ea typeface="Playfair Display" charset="0"/>
                <a:cs typeface="Playfair Display" charset="0"/>
              </a:defRPr>
            </a:lvl1pPr>
          </a:lstStyle>
          <a:p>
            <a:r>
              <a:rPr lang="da-DK"/>
              <a:t>Click to edit Master title style</a:t>
            </a:r>
            <a:endParaRPr lang="en-US" dirty="0"/>
          </a:p>
        </p:txBody>
      </p:sp>
      <p:sp>
        <p:nvSpPr>
          <p:cNvPr id="9" name="Picture Placeholder 8"/>
          <p:cNvSpPr>
            <a:spLocks noGrp="1"/>
          </p:cNvSpPr>
          <p:nvPr>
            <p:ph type="pic" sz="quarter" idx="15" hasCustomPrompt="1"/>
          </p:nvPr>
        </p:nvSpPr>
        <p:spPr>
          <a:xfrm>
            <a:off x="1864842"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10" name="Picture Placeholder 9"/>
          <p:cNvSpPr>
            <a:spLocks noGrp="1"/>
          </p:cNvSpPr>
          <p:nvPr>
            <p:ph type="pic" sz="quarter" idx="16" hasCustomPrompt="1"/>
          </p:nvPr>
        </p:nvSpPr>
        <p:spPr>
          <a:xfrm>
            <a:off x="4124960"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11" name="Picture Placeholder 10"/>
          <p:cNvSpPr>
            <a:spLocks noGrp="1"/>
          </p:cNvSpPr>
          <p:nvPr>
            <p:ph type="pic" sz="quarter" idx="17" hasCustomPrompt="1"/>
          </p:nvPr>
        </p:nvSpPr>
        <p:spPr>
          <a:xfrm>
            <a:off x="6385078"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12" name="Picture Placeholder 11"/>
          <p:cNvSpPr>
            <a:spLocks noGrp="1"/>
          </p:cNvSpPr>
          <p:nvPr>
            <p:ph type="pic" sz="quarter" idx="18" hasCustomPrompt="1"/>
          </p:nvPr>
        </p:nvSpPr>
        <p:spPr>
          <a:xfrm>
            <a:off x="8645196"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3262715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549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1"/>
          <p:cNvSpPr txBox="1">
            <a:spLocks/>
          </p:cNvSpPr>
          <p:nvPr userDrawn="1"/>
        </p:nvSpPr>
        <p:spPr>
          <a:xfrm>
            <a:off x="2890223" y="1308213"/>
            <a:ext cx="5295225" cy="495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0000"/>
                </a:solidFill>
                <a:latin typeface="Playfair Display" charset="0"/>
                <a:ea typeface="Playfair Display" charset="0"/>
                <a:cs typeface="Playfair Display" charset="0"/>
              </a:rPr>
              <a:t>Bullets</a:t>
            </a:r>
          </a:p>
        </p:txBody>
      </p:sp>
      <p:cxnSp>
        <p:nvCxnSpPr>
          <p:cNvPr id="8" name="Straight Connector 7"/>
          <p:cNvCxnSpPr/>
          <p:nvPr userDrawn="1"/>
        </p:nvCxnSpPr>
        <p:spPr>
          <a:xfrm>
            <a:off x="2990625" y="2068222"/>
            <a:ext cx="691243" cy="0"/>
          </a:xfrm>
          <a:prstGeom prst="line">
            <a:avLst/>
          </a:prstGeom>
          <a:ln w="25400">
            <a:solidFill>
              <a:srgbClr val="FEC82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2990850" y="2237572"/>
            <a:ext cx="6153150" cy="3538537"/>
          </a:xfrm>
          <a:prstGeom prst="rect">
            <a:avLst/>
          </a:prstGeom>
        </p:spPr>
        <p:txBody>
          <a:bodyPr/>
          <a:lstStyle>
            <a:lvl1pPr>
              <a:buClr>
                <a:srgbClr val="FEC82C"/>
              </a:buClr>
              <a:defRPr>
                <a:solidFill>
                  <a:schemeClr val="tx1">
                    <a:lumMod val="65000"/>
                    <a:lumOff val="35000"/>
                  </a:schemeClr>
                </a:solidFill>
                <a:latin typeface="Roboto" charset="0"/>
                <a:ea typeface="Roboto" charset="0"/>
                <a:cs typeface="Roboto" charset="0"/>
              </a:defRPr>
            </a:lvl1pPr>
            <a:lvl2pPr>
              <a:buClr>
                <a:srgbClr val="FEC82C"/>
              </a:buClr>
              <a:defRPr>
                <a:solidFill>
                  <a:schemeClr val="tx1">
                    <a:lumMod val="65000"/>
                    <a:lumOff val="35000"/>
                  </a:schemeClr>
                </a:solidFill>
                <a:latin typeface="Roboto" charset="0"/>
                <a:ea typeface="Roboto" charset="0"/>
                <a:cs typeface="Roboto" charset="0"/>
              </a:defRPr>
            </a:lvl2pPr>
            <a:lvl3pPr>
              <a:buClr>
                <a:srgbClr val="FEC82C"/>
              </a:buClr>
              <a:defRPr>
                <a:solidFill>
                  <a:schemeClr val="tx1">
                    <a:lumMod val="65000"/>
                    <a:lumOff val="35000"/>
                  </a:schemeClr>
                </a:solidFill>
                <a:latin typeface="Roboto" charset="0"/>
                <a:ea typeface="Roboto" charset="0"/>
                <a:cs typeface="Roboto" charset="0"/>
              </a:defRPr>
            </a:lvl3pPr>
            <a:lvl4pPr>
              <a:buClr>
                <a:srgbClr val="FEC82C"/>
              </a:buClr>
              <a:defRPr>
                <a:solidFill>
                  <a:schemeClr val="tx1">
                    <a:lumMod val="65000"/>
                    <a:lumOff val="35000"/>
                  </a:schemeClr>
                </a:solidFill>
                <a:latin typeface="Roboto" charset="0"/>
                <a:ea typeface="Roboto" charset="0"/>
                <a:cs typeface="Roboto" charset="0"/>
              </a:defRPr>
            </a:lvl4pPr>
            <a:lvl5pPr>
              <a:buClr>
                <a:srgbClr val="FEC82C"/>
              </a:buClr>
              <a:defRPr>
                <a:solidFill>
                  <a:schemeClr val="tx1">
                    <a:lumMod val="65000"/>
                    <a:lumOff val="35000"/>
                  </a:schemeClr>
                </a:solidFill>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9214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86458" y="1260375"/>
            <a:ext cx="4397254" cy="4336451"/>
          </a:xfrm>
          <a:custGeom>
            <a:avLst/>
            <a:gdLst>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0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2396248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 fmla="*/ 1815121 w 7680637"/>
              <a:gd name="connsiteY0" fmla="*/ 1241 h 4336451"/>
              <a:gd name="connsiteX1" fmla="*/ 1958741 w 7680637"/>
              <a:gd name="connsiteY1" fmla="*/ 4395 h 4336451"/>
              <a:gd name="connsiteX2" fmla="*/ 2359375 w 7680637"/>
              <a:gd name="connsiteY2" fmla="*/ 113712 h 4336451"/>
              <a:gd name="connsiteX3" fmla="*/ 2789536 w 7680637"/>
              <a:gd name="connsiteY3" fmla="*/ 374021 h 4336451"/>
              <a:gd name="connsiteX4" fmla="*/ 3102571 w 7680637"/>
              <a:gd name="connsiteY4" fmla="*/ 643354 h 4336451"/>
              <a:gd name="connsiteX5" fmla="*/ 3332895 w 7680637"/>
              <a:gd name="connsiteY5" fmla="*/ 879443 h 4336451"/>
              <a:gd name="connsiteX6" fmla="*/ 3547486 w 7680637"/>
              <a:gd name="connsiteY6" fmla="*/ 1125263 h 4336451"/>
              <a:gd name="connsiteX7" fmla="*/ 3559541 w 7680637"/>
              <a:gd name="connsiteY7" fmla="*/ 1136814 h 4336451"/>
              <a:gd name="connsiteX8" fmla="*/ 3594844 w 7680637"/>
              <a:gd name="connsiteY8" fmla="*/ 1179839 h 4336451"/>
              <a:gd name="connsiteX9" fmla="*/ 3608488 w 7680637"/>
              <a:gd name="connsiteY9" fmla="*/ 1199610 h 4336451"/>
              <a:gd name="connsiteX10" fmla="*/ 3859378 w 7680637"/>
              <a:gd name="connsiteY10" fmla="*/ 1530521 h 4336451"/>
              <a:gd name="connsiteX11" fmla="*/ 4127150 w 7680637"/>
              <a:gd name="connsiteY11" fmla="*/ 1957420 h 4336451"/>
              <a:gd name="connsiteX12" fmla="*/ 4318633 w 7680637"/>
              <a:gd name="connsiteY12" fmla="*/ 2395038 h 4336451"/>
              <a:gd name="connsiteX13" fmla="*/ 4397027 w 7680637"/>
              <a:gd name="connsiteY13" fmla="*/ 2829633 h 4336451"/>
              <a:gd name="connsiteX14" fmla="*/ 4225697 w 7680637"/>
              <a:gd name="connsiteY14" fmla="*/ 3419902 h 4336451"/>
              <a:gd name="connsiteX15" fmla="*/ 4062935 w 7680637"/>
              <a:gd name="connsiteY15" fmla="*/ 3609295 h 4336451"/>
              <a:gd name="connsiteX16" fmla="*/ 4026361 w 7680637"/>
              <a:gd name="connsiteY16" fmla="*/ 3648304 h 4336451"/>
              <a:gd name="connsiteX17" fmla="*/ 3960411 w 7680637"/>
              <a:gd name="connsiteY17" fmla="*/ 3702417 h 4336451"/>
              <a:gd name="connsiteX18" fmla="*/ 3930096 w 7680637"/>
              <a:gd name="connsiteY18" fmla="*/ 3720145 h 4336451"/>
              <a:gd name="connsiteX19" fmla="*/ 3581683 w 7680637"/>
              <a:gd name="connsiteY19" fmla="*/ 3923972 h 4336451"/>
              <a:gd name="connsiteX20" fmla="*/ 3065181 w 7680637"/>
              <a:gd name="connsiteY20" fmla="*/ 4112732 h 4336451"/>
              <a:gd name="connsiteX21" fmla="*/ 2281419 w 7680637"/>
              <a:gd name="connsiteY21" fmla="*/ 4276486 h 4336451"/>
              <a:gd name="connsiteX22" fmla="*/ 1509106 w 7680637"/>
              <a:gd name="connsiteY22" fmla="*/ 4336355 h 4336451"/>
              <a:gd name="connsiteX23" fmla="*/ 987175 w 7680637"/>
              <a:gd name="connsiteY23" fmla="*/ 4286597 h 4336451"/>
              <a:gd name="connsiteX24" fmla="*/ 589146 w 7680637"/>
              <a:gd name="connsiteY24" fmla="*/ 4153435 h 4336451"/>
              <a:gd name="connsiteX25" fmla="*/ 309879 w 7680637"/>
              <a:gd name="connsiteY25" fmla="*/ 3953535 h 4336451"/>
              <a:gd name="connsiteX26" fmla="*/ 268865 w 7680637"/>
              <a:gd name="connsiteY26" fmla="*/ 3913607 h 4336451"/>
              <a:gd name="connsiteX27" fmla="*/ 226554 w 7680637"/>
              <a:gd name="connsiteY27" fmla="*/ 3862040 h 4336451"/>
              <a:gd name="connsiteX28" fmla="*/ 218482 w 7680637"/>
              <a:gd name="connsiteY28" fmla="*/ 3847486 h 4336451"/>
              <a:gd name="connsiteX29" fmla="*/ 164739 w 7680637"/>
              <a:gd name="connsiteY29" fmla="*/ 3765333 h 4336451"/>
              <a:gd name="connsiteX30" fmla="*/ 30218 w 7680637"/>
              <a:gd name="connsiteY30" fmla="*/ 3404051 h 4336451"/>
              <a:gd name="connsiteX31" fmla="*/ 6563 w 7680637"/>
              <a:gd name="connsiteY31" fmla="*/ 2907338 h 4336451"/>
              <a:gd name="connsiteX32" fmla="*/ 94549 w 7680637"/>
              <a:gd name="connsiteY32" fmla="*/ 2373545 h 4336451"/>
              <a:gd name="connsiteX33" fmla="*/ 517592 w 7680637"/>
              <a:gd name="connsiteY33" fmla="*/ 1199844 h 4336451"/>
              <a:gd name="connsiteX34" fmla="*/ 854449 w 7680637"/>
              <a:gd name="connsiteY34" fmla="*/ 622773 h 4336451"/>
              <a:gd name="connsiteX35" fmla="*/ 1142073 w 7680637"/>
              <a:gd name="connsiteY35" fmla="*/ 301812 h 4336451"/>
              <a:gd name="connsiteX36" fmla="*/ 1156923 w 7680637"/>
              <a:gd name="connsiteY36" fmla="*/ 285659 h 4336451"/>
              <a:gd name="connsiteX37" fmla="*/ 1219944 w 7680637"/>
              <a:gd name="connsiteY37" fmla="*/ 233949 h 4336451"/>
              <a:gd name="connsiteX38" fmla="*/ 1243132 w 7680637"/>
              <a:gd name="connsiteY38" fmla="*/ 219158 h 4336451"/>
              <a:gd name="connsiteX39" fmla="*/ 1408343 w 7680637"/>
              <a:gd name="connsiteY39" fmla="*/ 113509 h 4336451"/>
              <a:gd name="connsiteX40" fmla="*/ 1815121 w 7680637"/>
              <a:gd name="connsiteY40" fmla="*/ 1241 h 4336451"/>
              <a:gd name="connsiteX41" fmla="*/ 5284387 w 7680637"/>
              <a:gd name="connsiteY41" fmla="*/ 1821783 h 4336451"/>
              <a:gd name="connsiteX42" fmla="*/ 7680637 w 7680637"/>
              <a:gd name="connsiteY42" fmla="*/ 1821783 h 4336451"/>
              <a:gd name="connsiteX43" fmla="*/ 5284387 w 7680637"/>
              <a:gd name="connsiteY43" fmla="*/ 1821783 h 4336451"/>
              <a:gd name="connsiteX0" fmla="*/ 1815121 w 4397254"/>
              <a:gd name="connsiteY0" fmla="*/ 1241 h 4336451"/>
              <a:gd name="connsiteX1" fmla="*/ 1958741 w 4397254"/>
              <a:gd name="connsiteY1" fmla="*/ 4395 h 4336451"/>
              <a:gd name="connsiteX2" fmla="*/ 2359375 w 4397254"/>
              <a:gd name="connsiteY2" fmla="*/ 113712 h 4336451"/>
              <a:gd name="connsiteX3" fmla="*/ 2789536 w 4397254"/>
              <a:gd name="connsiteY3" fmla="*/ 374021 h 4336451"/>
              <a:gd name="connsiteX4" fmla="*/ 3102571 w 4397254"/>
              <a:gd name="connsiteY4" fmla="*/ 643354 h 4336451"/>
              <a:gd name="connsiteX5" fmla="*/ 3332895 w 4397254"/>
              <a:gd name="connsiteY5" fmla="*/ 879443 h 4336451"/>
              <a:gd name="connsiteX6" fmla="*/ 3547486 w 4397254"/>
              <a:gd name="connsiteY6" fmla="*/ 1125263 h 4336451"/>
              <a:gd name="connsiteX7" fmla="*/ 3559541 w 4397254"/>
              <a:gd name="connsiteY7" fmla="*/ 1136814 h 4336451"/>
              <a:gd name="connsiteX8" fmla="*/ 3594844 w 4397254"/>
              <a:gd name="connsiteY8" fmla="*/ 1179839 h 4336451"/>
              <a:gd name="connsiteX9" fmla="*/ 3608488 w 4397254"/>
              <a:gd name="connsiteY9" fmla="*/ 1199610 h 4336451"/>
              <a:gd name="connsiteX10" fmla="*/ 3859378 w 4397254"/>
              <a:gd name="connsiteY10" fmla="*/ 1530521 h 4336451"/>
              <a:gd name="connsiteX11" fmla="*/ 4127150 w 4397254"/>
              <a:gd name="connsiteY11" fmla="*/ 1957420 h 4336451"/>
              <a:gd name="connsiteX12" fmla="*/ 4318633 w 4397254"/>
              <a:gd name="connsiteY12" fmla="*/ 2395038 h 4336451"/>
              <a:gd name="connsiteX13" fmla="*/ 4397027 w 4397254"/>
              <a:gd name="connsiteY13" fmla="*/ 2829633 h 4336451"/>
              <a:gd name="connsiteX14" fmla="*/ 4225697 w 4397254"/>
              <a:gd name="connsiteY14" fmla="*/ 3419902 h 4336451"/>
              <a:gd name="connsiteX15" fmla="*/ 4062935 w 4397254"/>
              <a:gd name="connsiteY15" fmla="*/ 3609295 h 4336451"/>
              <a:gd name="connsiteX16" fmla="*/ 4026361 w 4397254"/>
              <a:gd name="connsiteY16" fmla="*/ 3648304 h 4336451"/>
              <a:gd name="connsiteX17" fmla="*/ 3960411 w 4397254"/>
              <a:gd name="connsiteY17" fmla="*/ 3702417 h 4336451"/>
              <a:gd name="connsiteX18" fmla="*/ 3930096 w 4397254"/>
              <a:gd name="connsiteY18" fmla="*/ 3720145 h 4336451"/>
              <a:gd name="connsiteX19" fmla="*/ 3581683 w 4397254"/>
              <a:gd name="connsiteY19" fmla="*/ 3923972 h 4336451"/>
              <a:gd name="connsiteX20" fmla="*/ 3065181 w 4397254"/>
              <a:gd name="connsiteY20" fmla="*/ 4112732 h 4336451"/>
              <a:gd name="connsiteX21" fmla="*/ 2281419 w 4397254"/>
              <a:gd name="connsiteY21" fmla="*/ 4276486 h 4336451"/>
              <a:gd name="connsiteX22" fmla="*/ 1509106 w 4397254"/>
              <a:gd name="connsiteY22" fmla="*/ 4336355 h 4336451"/>
              <a:gd name="connsiteX23" fmla="*/ 987175 w 4397254"/>
              <a:gd name="connsiteY23" fmla="*/ 4286597 h 4336451"/>
              <a:gd name="connsiteX24" fmla="*/ 589146 w 4397254"/>
              <a:gd name="connsiteY24" fmla="*/ 4153435 h 4336451"/>
              <a:gd name="connsiteX25" fmla="*/ 309879 w 4397254"/>
              <a:gd name="connsiteY25" fmla="*/ 3953535 h 4336451"/>
              <a:gd name="connsiteX26" fmla="*/ 268865 w 4397254"/>
              <a:gd name="connsiteY26" fmla="*/ 3913607 h 4336451"/>
              <a:gd name="connsiteX27" fmla="*/ 226554 w 4397254"/>
              <a:gd name="connsiteY27" fmla="*/ 3862040 h 4336451"/>
              <a:gd name="connsiteX28" fmla="*/ 218482 w 4397254"/>
              <a:gd name="connsiteY28" fmla="*/ 3847486 h 4336451"/>
              <a:gd name="connsiteX29" fmla="*/ 164739 w 4397254"/>
              <a:gd name="connsiteY29" fmla="*/ 3765333 h 4336451"/>
              <a:gd name="connsiteX30" fmla="*/ 30218 w 4397254"/>
              <a:gd name="connsiteY30" fmla="*/ 3404051 h 4336451"/>
              <a:gd name="connsiteX31" fmla="*/ 6563 w 4397254"/>
              <a:gd name="connsiteY31" fmla="*/ 2907338 h 4336451"/>
              <a:gd name="connsiteX32" fmla="*/ 94549 w 4397254"/>
              <a:gd name="connsiteY32" fmla="*/ 2373545 h 4336451"/>
              <a:gd name="connsiteX33" fmla="*/ 517592 w 4397254"/>
              <a:gd name="connsiteY33" fmla="*/ 1199844 h 4336451"/>
              <a:gd name="connsiteX34" fmla="*/ 854449 w 4397254"/>
              <a:gd name="connsiteY34" fmla="*/ 622773 h 4336451"/>
              <a:gd name="connsiteX35" fmla="*/ 1142073 w 4397254"/>
              <a:gd name="connsiteY35" fmla="*/ 301812 h 4336451"/>
              <a:gd name="connsiteX36" fmla="*/ 1156923 w 4397254"/>
              <a:gd name="connsiteY36" fmla="*/ 285659 h 4336451"/>
              <a:gd name="connsiteX37" fmla="*/ 1219944 w 4397254"/>
              <a:gd name="connsiteY37" fmla="*/ 233949 h 4336451"/>
              <a:gd name="connsiteX38" fmla="*/ 1243132 w 4397254"/>
              <a:gd name="connsiteY38" fmla="*/ 219158 h 4336451"/>
              <a:gd name="connsiteX39" fmla="*/ 1408343 w 4397254"/>
              <a:gd name="connsiteY39" fmla="*/ 113509 h 4336451"/>
              <a:gd name="connsiteX40" fmla="*/ 1815121 w 4397254"/>
              <a:gd name="connsiteY40" fmla="*/ 1241 h 433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97254" h="4336451">
                <a:moveTo>
                  <a:pt x="1815121" y="1241"/>
                </a:moveTo>
                <a:cubicBezTo>
                  <a:pt x="1862318" y="-1137"/>
                  <a:pt x="1910189" y="-102"/>
                  <a:pt x="1958741" y="4395"/>
                </a:cubicBezTo>
                <a:cubicBezTo>
                  <a:pt x="2098628" y="17457"/>
                  <a:pt x="2231379" y="57015"/>
                  <a:pt x="2359375" y="113712"/>
                </a:cubicBezTo>
                <a:cubicBezTo>
                  <a:pt x="2513869" y="182282"/>
                  <a:pt x="2655218" y="272222"/>
                  <a:pt x="2789536" y="374021"/>
                </a:cubicBezTo>
                <a:cubicBezTo>
                  <a:pt x="2899333" y="457559"/>
                  <a:pt x="3002950" y="548021"/>
                  <a:pt x="3102571" y="643354"/>
                </a:cubicBezTo>
                <a:cubicBezTo>
                  <a:pt x="3182202" y="719351"/>
                  <a:pt x="3259630" y="797689"/>
                  <a:pt x="3332895" y="879443"/>
                </a:cubicBezTo>
                <a:cubicBezTo>
                  <a:pt x="3405797" y="960434"/>
                  <a:pt x="3476103" y="1043291"/>
                  <a:pt x="3547486" y="1125263"/>
                </a:cubicBezTo>
                <a:cubicBezTo>
                  <a:pt x="3551145" y="1129408"/>
                  <a:pt x="3555574" y="1132922"/>
                  <a:pt x="3559541" y="1136814"/>
                </a:cubicBezTo>
                <a:lnTo>
                  <a:pt x="3594844" y="1179839"/>
                </a:lnTo>
                <a:cubicBezTo>
                  <a:pt x="3599444" y="1186387"/>
                  <a:pt x="3603581" y="1193315"/>
                  <a:pt x="3608488" y="1199610"/>
                </a:cubicBezTo>
                <a:cubicBezTo>
                  <a:pt x="3695148" y="1307428"/>
                  <a:pt x="3779473" y="1417425"/>
                  <a:pt x="3859378" y="1530521"/>
                </a:cubicBezTo>
                <a:cubicBezTo>
                  <a:pt x="3956253" y="1668069"/>
                  <a:pt x="4046908" y="1809665"/>
                  <a:pt x="4127150" y="1957420"/>
                </a:cubicBezTo>
                <a:cubicBezTo>
                  <a:pt x="4203278" y="2097963"/>
                  <a:pt x="4269448" y="2242711"/>
                  <a:pt x="4318633" y="2395038"/>
                </a:cubicBezTo>
                <a:cubicBezTo>
                  <a:pt x="4364176" y="2536327"/>
                  <a:pt x="4394000" y="2680458"/>
                  <a:pt x="4397027" y="2829633"/>
                </a:cubicBezTo>
                <a:cubicBezTo>
                  <a:pt x="4401223" y="3044022"/>
                  <a:pt x="4347375" y="3241718"/>
                  <a:pt x="4225697" y="3419902"/>
                </a:cubicBezTo>
                <a:cubicBezTo>
                  <a:pt x="4178523" y="3489045"/>
                  <a:pt x="4123864" y="3551893"/>
                  <a:pt x="4062935" y="3609295"/>
                </a:cubicBezTo>
                <a:cubicBezTo>
                  <a:pt x="4050000" y="3621498"/>
                  <a:pt x="4038518" y="3635153"/>
                  <a:pt x="4026361" y="3648304"/>
                </a:cubicBezTo>
                <a:lnTo>
                  <a:pt x="3960411" y="3702417"/>
                </a:lnTo>
                <a:cubicBezTo>
                  <a:pt x="3950306" y="3708327"/>
                  <a:pt x="3939576" y="3713159"/>
                  <a:pt x="3930096" y="3720145"/>
                </a:cubicBezTo>
                <a:cubicBezTo>
                  <a:pt x="3821235" y="3800204"/>
                  <a:pt x="3704076" y="3866689"/>
                  <a:pt x="3581683" y="3923972"/>
                </a:cubicBezTo>
                <a:cubicBezTo>
                  <a:pt x="3415114" y="4001885"/>
                  <a:pt x="3241981" y="4062685"/>
                  <a:pt x="3065181" y="4112732"/>
                </a:cubicBezTo>
                <a:cubicBezTo>
                  <a:pt x="2807878" y="4185956"/>
                  <a:pt x="2545972" y="4237546"/>
                  <a:pt x="2281419" y="4276486"/>
                </a:cubicBezTo>
                <a:cubicBezTo>
                  <a:pt x="2025295" y="4314067"/>
                  <a:pt x="1768171" y="4338178"/>
                  <a:pt x="1509106" y="4336355"/>
                </a:cubicBezTo>
                <a:cubicBezTo>
                  <a:pt x="1333688" y="4334979"/>
                  <a:pt x="1159288" y="4321650"/>
                  <a:pt x="987175" y="4286597"/>
                </a:cubicBezTo>
                <a:cubicBezTo>
                  <a:pt x="848988" y="4258642"/>
                  <a:pt x="715269" y="4216963"/>
                  <a:pt x="589146" y="4153435"/>
                </a:cubicBezTo>
                <a:cubicBezTo>
                  <a:pt x="485705" y="4101209"/>
                  <a:pt x="391685" y="4035954"/>
                  <a:pt x="309879" y="3953535"/>
                </a:cubicBezTo>
                <a:cubicBezTo>
                  <a:pt x="296422" y="3939962"/>
                  <a:pt x="282631" y="3926927"/>
                  <a:pt x="268865" y="3913607"/>
                </a:cubicBezTo>
                <a:lnTo>
                  <a:pt x="226554" y="3862040"/>
                </a:lnTo>
                <a:cubicBezTo>
                  <a:pt x="223819" y="3857134"/>
                  <a:pt x="221677" y="3852011"/>
                  <a:pt x="218482" y="3847486"/>
                </a:cubicBezTo>
                <a:cubicBezTo>
                  <a:pt x="200618" y="3820062"/>
                  <a:pt x="181393" y="3793486"/>
                  <a:pt x="164739" y="3765333"/>
                </a:cubicBezTo>
                <a:cubicBezTo>
                  <a:pt x="97787" y="3653256"/>
                  <a:pt x="55417" y="3531860"/>
                  <a:pt x="30218" y="3404051"/>
                </a:cubicBezTo>
                <a:cubicBezTo>
                  <a:pt x="-2189" y="3239807"/>
                  <a:pt x="-5794" y="3073902"/>
                  <a:pt x="6563" y="2907338"/>
                </a:cubicBezTo>
                <a:cubicBezTo>
                  <a:pt x="19827" y="2726795"/>
                  <a:pt x="51054" y="2548982"/>
                  <a:pt x="94549" y="2373545"/>
                </a:cubicBezTo>
                <a:cubicBezTo>
                  <a:pt x="194967" y="1967715"/>
                  <a:pt x="339184" y="1577558"/>
                  <a:pt x="517592" y="1199844"/>
                </a:cubicBezTo>
                <a:cubicBezTo>
                  <a:pt x="613094" y="997614"/>
                  <a:pt x="722388" y="803389"/>
                  <a:pt x="854449" y="622773"/>
                </a:cubicBezTo>
                <a:cubicBezTo>
                  <a:pt x="939492" y="506147"/>
                  <a:pt x="1031609" y="395627"/>
                  <a:pt x="1142073" y="301812"/>
                </a:cubicBezTo>
                <a:cubicBezTo>
                  <a:pt x="1147644" y="296975"/>
                  <a:pt x="1152023" y="291001"/>
                  <a:pt x="1156923" y="285659"/>
                </a:cubicBezTo>
                <a:lnTo>
                  <a:pt x="1219944" y="233949"/>
                </a:lnTo>
                <a:cubicBezTo>
                  <a:pt x="1227812" y="229081"/>
                  <a:pt x="1236043" y="224975"/>
                  <a:pt x="1243132" y="219158"/>
                </a:cubicBezTo>
                <a:cubicBezTo>
                  <a:pt x="1294110" y="177594"/>
                  <a:pt x="1350030" y="143622"/>
                  <a:pt x="1408343" y="113509"/>
                </a:cubicBezTo>
                <a:cubicBezTo>
                  <a:pt x="1538001" y="46229"/>
                  <a:pt x="1673529" y="8376"/>
                  <a:pt x="1815121" y="1241"/>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2828131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1659177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36CDF246-3A21-4EE2-ACF6-56C0200E008B}" type="datetimeFigureOut">
              <a:rPr lang="da-DK" smtClean="0"/>
              <a:t>24-10-2022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629685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4703805" y="0"/>
            <a:ext cx="2784390"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1602885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0"/>
            <a:ext cx="3361038"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5046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12192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3629420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3" name="Picture Placeholder 2"/>
          <p:cNvSpPr>
            <a:spLocks noGrp="1"/>
          </p:cNvSpPr>
          <p:nvPr>
            <p:ph type="pic" sz="quarter" idx="17" hasCustomPrompt="1"/>
          </p:nvPr>
        </p:nvSpPr>
        <p:spPr>
          <a:xfrm>
            <a:off x="609600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1511165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3" name="Picture Placeholder 2"/>
          <p:cNvSpPr>
            <a:spLocks noGrp="1"/>
          </p:cNvSpPr>
          <p:nvPr>
            <p:ph type="pic" sz="quarter" idx="17" hasCustomPrompt="1"/>
          </p:nvPr>
        </p:nvSpPr>
        <p:spPr>
          <a:xfrm>
            <a:off x="0" y="342900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4137958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3" name="Picture Placeholder 2"/>
          <p:cNvSpPr>
            <a:spLocks noGrp="1"/>
          </p:cNvSpPr>
          <p:nvPr>
            <p:ph type="pic" sz="quarter" idx="17" hasCustomPrompt="1"/>
          </p:nvPr>
        </p:nvSpPr>
        <p:spPr>
          <a:xfrm>
            <a:off x="6096000" y="342900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1098870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0"/>
            <a:ext cx="6096000"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4048774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p:cNvSpPr>
            <a:spLocks noGrp="1"/>
          </p:cNvSpPr>
          <p:nvPr>
            <p:ph type="pic" sz="quarter" idx="17" hasCustomPrompt="1"/>
          </p:nvPr>
        </p:nvSpPr>
        <p:spPr>
          <a:xfrm>
            <a:off x="1546455" y="0"/>
            <a:ext cx="8999137" cy="4753614"/>
          </a:xfrm>
          <a:custGeom>
            <a:avLst/>
            <a:gdLst>
              <a:gd name="connsiteX0" fmla="*/ 160403 w 8999137"/>
              <a:gd name="connsiteY0" fmla="*/ 0 h 4753614"/>
              <a:gd name="connsiteX1" fmla="*/ 8778621 w 8999137"/>
              <a:gd name="connsiteY1" fmla="*/ 0 h 4753614"/>
              <a:gd name="connsiteX2" fmla="*/ 8830686 w 8999137"/>
              <a:gd name="connsiteY2" fmla="*/ 125692 h 4753614"/>
              <a:gd name="connsiteX3" fmla="*/ 8956500 w 8999137"/>
              <a:gd name="connsiteY3" fmla="*/ 566655 h 4753614"/>
              <a:gd name="connsiteX4" fmla="*/ 8817116 w 8999137"/>
              <a:gd name="connsiteY4" fmla="*/ 1831562 h 4753614"/>
              <a:gd name="connsiteX5" fmla="*/ 8552543 w 8999137"/>
              <a:gd name="connsiteY5" fmla="*/ 2275779 h 4753614"/>
              <a:gd name="connsiteX6" fmla="*/ 8491828 w 8999137"/>
              <a:gd name="connsiteY6" fmla="*/ 2368359 h 4753614"/>
              <a:gd name="connsiteX7" fmla="*/ 8376572 w 8999137"/>
              <a:gd name="connsiteY7" fmla="*/ 2502201 h 4753614"/>
              <a:gd name="connsiteX8" fmla="*/ 8321049 w 8999137"/>
              <a:gd name="connsiteY8" fmla="*/ 2549147 h 4753614"/>
              <a:gd name="connsiteX9" fmla="*/ 7682953 w 8999137"/>
              <a:gd name="connsiteY9" fmla="*/ 3088875 h 4753614"/>
              <a:gd name="connsiteX10" fmla="*/ 6696654 w 8999137"/>
              <a:gd name="connsiteY10" fmla="*/ 3657691 h 4753614"/>
              <a:gd name="connsiteX11" fmla="*/ 5156343 w 8999137"/>
              <a:gd name="connsiteY11" fmla="*/ 4270617 h 4753614"/>
              <a:gd name="connsiteX12" fmla="*/ 3602413 w 8999137"/>
              <a:gd name="connsiteY12" fmla="*/ 4667581 h 4753614"/>
              <a:gd name="connsiteX13" fmla="*/ 2520156 w 8999137"/>
              <a:gd name="connsiteY13" fmla="*/ 4751840 h 4753614"/>
              <a:gd name="connsiteX14" fmla="*/ 1660932 w 8999137"/>
              <a:gd name="connsiteY14" fmla="*/ 4621890 h 4753614"/>
              <a:gd name="connsiteX15" fmla="*/ 1020188 w 8999137"/>
              <a:gd name="connsiteY15" fmla="*/ 4313553 h 4753614"/>
              <a:gd name="connsiteX16" fmla="*/ 922325 w 8999137"/>
              <a:gd name="connsiteY16" fmla="*/ 4246711 h 4753614"/>
              <a:gd name="connsiteX17" fmla="*/ 817674 w 8999137"/>
              <a:gd name="connsiteY17" fmla="*/ 4156590 h 4753614"/>
              <a:gd name="connsiteX18" fmla="*/ 796031 w 8999137"/>
              <a:gd name="connsiteY18" fmla="*/ 4129779 h 4753614"/>
              <a:gd name="connsiteX19" fmla="*/ 657178 w 8999137"/>
              <a:gd name="connsiteY19" fmla="*/ 3981342 h 4753614"/>
              <a:gd name="connsiteX20" fmla="*/ 254230 w 8999137"/>
              <a:gd name="connsiteY20" fmla="*/ 3292333 h 4753614"/>
              <a:gd name="connsiteX21" fmla="*/ 29210 w 8999137"/>
              <a:gd name="connsiteY21" fmla="*/ 2287638 h 4753614"/>
              <a:gd name="connsiteX22" fmla="*/ 18702 w 8999137"/>
              <a:gd name="connsiteY22" fmla="*/ 1167583 h 4753614"/>
              <a:gd name="connsiteX23" fmla="*/ 81464 w 8999137"/>
              <a:gd name="connsiteY23" fmla="*/ 522993 h 47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99137" h="4753614">
                <a:moveTo>
                  <a:pt x="160403" y="0"/>
                </a:moveTo>
                <a:lnTo>
                  <a:pt x="8778621" y="0"/>
                </a:lnTo>
                <a:lnTo>
                  <a:pt x="8830686" y="125692"/>
                </a:lnTo>
                <a:cubicBezTo>
                  <a:pt x="8884022" y="268426"/>
                  <a:pt x="8926868" y="415063"/>
                  <a:pt x="8956500" y="566655"/>
                </a:cubicBezTo>
                <a:cubicBezTo>
                  <a:pt x="9041356" y="1002437"/>
                  <a:pt x="9001882" y="1424828"/>
                  <a:pt x="8817116" y="1831562"/>
                </a:cubicBezTo>
                <a:cubicBezTo>
                  <a:pt x="8745505" y="1989377"/>
                  <a:pt x="8656388" y="2137016"/>
                  <a:pt x="8552543" y="2275779"/>
                </a:cubicBezTo>
                <a:cubicBezTo>
                  <a:pt x="8530503" y="2305272"/>
                  <a:pt x="8511944" y="2337209"/>
                  <a:pt x="8491828" y="2368359"/>
                </a:cubicBezTo>
                <a:lnTo>
                  <a:pt x="8376572" y="2502201"/>
                </a:lnTo>
                <a:cubicBezTo>
                  <a:pt x="8358065" y="2517851"/>
                  <a:pt x="8337899" y="2531525"/>
                  <a:pt x="8321049" y="2549147"/>
                </a:cubicBezTo>
                <a:cubicBezTo>
                  <a:pt x="8127505" y="2751181"/>
                  <a:pt x="7912204" y="2928481"/>
                  <a:pt x="7682953" y="3088875"/>
                </a:cubicBezTo>
                <a:cubicBezTo>
                  <a:pt x="7370941" y="3307068"/>
                  <a:pt x="7039450" y="3492693"/>
                  <a:pt x="6696654" y="3657691"/>
                </a:cubicBezTo>
                <a:cubicBezTo>
                  <a:pt x="6197909" y="3898611"/>
                  <a:pt x="5682077" y="4097043"/>
                  <a:pt x="5156343" y="4270617"/>
                </a:cubicBezTo>
                <a:cubicBezTo>
                  <a:pt x="4647318" y="4438419"/>
                  <a:pt x="4131460" y="4579103"/>
                  <a:pt x="3602413" y="4667581"/>
                </a:cubicBezTo>
                <a:cubicBezTo>
                  <a:pt x="3244135" y="4727203"/>
                  <a:pt x="2883679" y="4762083"/>
                  <a:pt x="2520156" y="4751840"/>
                </a:cubicBezTo>
                <a:cubicBezTo>
                  <a:pt x="2228356" y="4744000"/>
                  <a:pt x="1940786" y="4706579"/>
                  <a:pt x="1660932" y="4621890"/>
                </a:cubicBezTo>
                <a:cubicBezTo>
                  <a:pt x="1431364" y="4552181"/>
                  <a:pt x="1216374" y="4452545"/>
                  <a:pt x="1020188" y="4313553"/>
                </a:cubicBezTo>
                <a:cubicBezTo>
                  <a:pt x="987911" y="4290659"/>
                  <a:pt x="955143" y="4268980"/>
                  <a:pt x="922325" y="4246711"/>
                </a:cubicBezTo>
                <a:lnTo>
                  <a:pt x="817674" y="4156590"/>
                </a:lnTo>
                <a:cubicBezTo>
                  <a:pt x="810350" y="4147558"/>
                  <a:pt x="804158" y="4137871"/>
                  <a:pt x="796031" y="4129779"/>
                </a:cubicBezTo>
                <a:cubicBezTo>
                  <a:pt x="749835" y="4080201"/>
                  <a:pt x="701165" y="4032838"/>
                  <a:pt x="657178" y="3981342"/>
                </a:cubicBezTo>
                <a:cubicBezTo>
                  <a:pt x="480734" y="3776574"/>
                  <a:pt x="351112" y="3544049"/>
                  <a:pt x="254230" y="3292333"/>
                </a:cubicBezTo>
                <a:cubicBezTo>
                  <a:pt x="129680" y="2968869"/>
                  <a:pt x="63284" y="2631766"/>
                  <a:pt x="29210" y="2287638"/>
                </a:cubicBezTo>
                <a:cubicBezTo>
                  <a:pt x="-7988" y="1914676"/>
                  <a:pt x="-7577" y="1540890"/>
                  <a:pt x="18702" y="1167583"/>
                </a:cubicBezTo>
                <a:cubicBezTo>
                  <a:pt x="33799" y="951712"/>
                  <a:pt x="54828" y="736866"/>
                  <a:pt x="81464" y="522993"/>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36176445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6"/>
          <p:cNvSpPr>
            <a:spLocks noGrp="1"/>
          </p:cNvSpPr>
          <p:nvPr>
            <p:ph type="pic" sz="quarter" idx="16" hasCustomPrompt="1"/>
          </p:nvPr>
        </p:nvSpPr>
        <p:spPr>
          <a:xfrm>
            <a:off x="1325281" y="-1"/>
            <a:ext cx="5195129" cy="4674887"/>
          </a:xfrm>
          <a:custGeom>
            <a:avLst/>
            <a:gdLst>
              <a:gd name="connsiteX0" fmla="*/ 1257458 w 5195129"/>
              <a:gd name="connsiteY0" fmla="*/ 0 h 4674887"/>
              <a:gd name="connsiteX1" fmla="*/ 4888355 w 5195129"/>
              <a:gd name="connsiteY1" fmla="*/ 0 h 4674887"/>
              <a:gd name="connsiteX2" fmla="*/ 4897797 w 5195129"/>
              <a:gd name="connsiteY2" fmla="*/ 10583 h 4674887"/>
              <a:gd name="connsiteX3" fmla="*/ 4991734 w 5195129"/>
              <a:gd name="connsiteY3" fmla="*/ 153016 h 4674887"/>
              <a:gd name="connsiteX4" fmla="*/ 5155578 w 5195129"/>
              <a:gd name="connsiteY4" fmla="*/ 618243 h 4674887"/>
              <a:gd name="connsiteX5" fmla="*/ 5191863 w 5195129"/>
              <a:gd name="connsiteY5" fmla="*/ 1214314 h 4674887"/>
              <a:gd name="connsiteX6" fmla="*/ 5140212 w 5195129"/>
              <a:gd name="connsiteY6" fmla="*/ 1702059 h 4674887"/>
              <a:gd name="connsiteX7" fmla="*/ 5065164 w 5195129"/>
              <a:gd name="connsiteY7" fmla="*/ 2086547 h 4674887"/>
              <a:gd name="connsiteX8" fmla="*/ 4969982 w 5195129"/>
              <a:gd name="connsiteY8" fmla="*/ 2462239 h 4674887"/>
              <a:gd name="connsiteX9" fmla="*/ 4966842 w 5195129"/>
              <a:gd name="connsiteY9" fmla="*/ 2481819 h 4674887"/>
              <a:gd name="connsiteX10" fmla="*/ 4948658 w 5195129"/>
              <a:gd name="connsiteY10" fmla="*/ 2545371 h 4674887"/>
              <a:gd name="connsiteX11" fmla="*/ 4938561 w 5195129"/>
              <a:gd name="connsiteY11" fmla="*/ 2572055 h 4674887"/>
              <a:gd name="connsiteX12" fmla="*/ 4784773 w 5195129"/>
              <a:gd name="connsiteY12" fmla="*/ 3040688 h 4674887"/>
              <a:gd name="connsiteX13" fmla="*/ 4548619 w 5195129"/>
              <a:gd name="connsiteY13" fmla="*/ 3590655 h 4674887"/>
              <a:gd name="connsiteX14" fmla="*/ 4250458 w 5195129"/>
              <a:gd name="connsiteY14" fmla="*/ 4073335 h 4674887"/>
              <a:gd name="connsiteX15" fmla="*/ 3878856 w 5195129"/>
              <a:gd name="connsiteY15" fmla="*/ 4443497 h 4674887"/>
              <a:gd name="connsiteX16" fmla="*/ 3186482 w 5195129"/>
              <a:gd name="connsiteY16" fmla="*/ 4674862 h 4674887"/>
              <a:gd name="connsiteX17" fmla="*/ 2891514 w 5195129"/>
              <a:gd name="connsiteY17" fmla="*/ 4643798 h 4674887"/>
              <a:gd name="connsiteX18" fmla="*/ 2828700 w 5195129"/>
              <a:gd name="connsiteY18" fmla="*/ 4634421 h 4674887"/>
              <a:gd name="connsiteX19" fmla="*/ 2731286 w 5195129"/>
              <a:gd name="connsiteY19" fmla="*/ 4606548 h 4674887"/>
              <a:gd name="connsiteX20" fmla="*/ 2693489 w 5195129"/>
              <a:gd name="connsiteY20" fmla="*/ 4588909 h 4674887"/>
              <a:gd name="connsiteX21" fmla="*/ 2259009 w 5195129"/>
              <a:gd name="connsiteY21" fmla="*/ 4386231 h 4674887"/>
              <a:gd name="connsiteX22" fmla="*/ 1725702 w 5195129"/>
              <a:gd name="connsiteY22" fmla="*/ 4009169 h 4674887"/>
              <a:gd name="connsiteX23" fmla="*/ 1036282 w 5195129"/>
              <a:gd name="connsiteY23" fmla="*/ 3354127 h 4674887"/>
              <a:gd name="connsiteX24" fmla="*/ 456082 w 5195129"/>
              <a:gd name="connsiteY24" fmla="*/ 2640093 h 4674887"/>
              <a:gd name="connsiteX25" fmla="*/ 152116 w 5195129"/>
              <a:gd name="connsiteY25" fmla="*/ 2096603 h 4674887"/>
              <a:gd name="connsiteX26" fmla="*/ 13326 w 5195129"/>
              <a:gd name="connsiteY26" fmla="*/ 1617813 h 4674887"/>
              <a:gd name="connsiteX27" fmla="*/ 19959 w 5195129"/>
              <a:gd name="connsiteY27" fmla="*/ 1209959 h 4674887"/>
              <a:gd name="connsiteX28" fmla="*/ 31259 w 5195129"/>
              <a:gd name="connsiteY28" fmla="*/ 1142921 h 4674887"/>
              <a:gd name="connsiteX29" fmla="*/ 53053 w 5195129"/>
              <a:gd name="connsiteY29" fmla="*/ 1066752 h 4674887"/>
              <a:gd name="connsiteX30" fmla="*/ 61817 w 5195129"/>
              <a:gd name="connsiteY30" fmla="*/ 1049035 h 4674887"/>
              <a:gd name="connsiteX31" fmla="*/ 105769 w 5195129"/>
              <a:gd name="connsiteY31" fmla="*/ 941036 h 4674887"/>
              <a:gd name="connsiteX32" fmla="*/ 367836 w 5195129"/>
              <a:gd name="connsiteY32" fmla="*/ 565570 h 4674887"/>
              <a:gd name="connsiteX33" fmla="*/ 837097 w 5195129"/>
              <a:gd name="connsiteY33" fmla="*/ 206920 h 4674887"/>
              <a:gd name="connsiteX34" fmla="*/ 1121761 w 5195129"/>
              <a:gd name="connsiteY34" fmla="*/ 57235 h 46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5129" h="4674887">
                <a:moveTo>
                  <a:pt x="1257458" y="0"/>
                </a:moveTo>
                <a:lnTo>
                  <a:pt x="4888355" y="0"/>
                </a:lnTo>
                <a:lnTo>
                  <a:pt x="4897797" y="10583"/>
                </a:lnTo>
                <a:cubicBezTo>
                  <a:pt x="4932002" y="55083"/>
                  <a:pt x="4963329" y="102548"/>
                  <a:pt x="4991734" y="153016"/>
                </a:cubicBezTo>
                <a:cubicBezTo>
                  <a:pt x="5073471" y="298496"/>
                  <a:pt x="5124502" y="454903"/>
                  <a:pt x="5155578" y="618243"/>
                </a:cubicBezTo>
                <a:cubicBezTo>
                  <a:pt x="5192956" y="815490"/>
                  <a:pt x="5200577" y="1014331"/>
                  <a:pt x="5191863" y="1214314"/>
                </a:cubicBezTo>
                <a:cubicBezTo>
                  <a:pt x="5184425" y="1378006"/>
                  <a:pt x="5166047" y="1540340"/>
                  <a:pt x="5140212" y="1702059"/>
                </a:cubicBezTo>
                <a:cubicBezTo>
                  <a:pt x="5119763" y="1831189"/>
                  <a:pt x="5095537" y="1959748"/>
                  <a:pt x="5065164" y="2086547"/>
                </a:cubicBezTo>
                <a:cubicBezTo>
                  <a:pt x="5035290" y="2212477"/>
                  <a:pt x="5001840" y="2337131"/>
                  <a:pt x="4969982" y="2462239"/>
                </a:cubicBezTo>
                <a:cubicBezTo>
                  <a:pt x="4968404" y="2468613"/>
                  <a:pt x="4967964" y="2475314"/>
                  <a:pt x="4966842" y="2481819"/>
                </a:cubicBezTo>
                <a:lnTo>
                  <a:pt x="4948658" y="2545371"/>
                </a:lnTo>
                <a:cubicBezTo>
                  <a:pt x="4945367" y="2554287"/>
                  <a:pt x="4941394" y="2563009"/>
                  <a:pt x="4938561" y="2572055"/>
                </a:cubicBezTo>
                <a:cubicBezTo>
                  <a:pt x="4891773" y="2729547"/>
                  <a:pt x="4841279" y="2886230"/>
                  <a:pt x="4784773" y="3040688"/>
                </a:cubicBezTo>
                <a:cubicBezTo>
                  <a:pt x="4715843" y="3228242"/>
                  <a:pt x="4638756" y="3412454"/>
                  <a:pt x="4548619" y="3590655"/>
                </a:cubicBezTo>
                <a:cubicBezTo>
                  <a:pt x="4462746" y="3759964"/>
                  <a:pt x="4366041" y="3922386"/>
                  <a:pt x="4250458" y="4073335"/>
                </a:cubicBezTo>
                <a:cubicBezTo>
                  <a:pt x="4143196" y="4213270"/>
                  <a:pt x="4022542" y="4339769"/>
                  <a:pt x="3878856" y="4443497"/>
                </a:cubicBezTo>
                <a:cubicBezTo>
                  <a:pt x="3672253" y="4592420"/>
                  <a:pt x="3442748" y="4673364"/>
                  <a:pt x="3186482" y="4674862"/>
                </a:cubicBezTo>
                <a:cubicBezTo>
                  <a:pt x="3087070" y="4675486"/>
                  <a:pt x="2988750" y="4664545"/>
                  <a:pt x="2891514" y="4643798"/>
                </a:cubicBezTo>
                <a:cubicBezTo>
                  <a:pt x="2870856" y="4639405"/>
                  <a:pt x="2849760" y="4637412"/>
                  <a:pt x="2828700" y="4634421"/>
                </a:cubicBezTo>
                <a:lnTo>
                  <a:pt x="2731286" y="4606548"/>
                </a:lnTo>
                <a:cubicBezTo>
                  <a:pt x="2718686" y="4600669"/>
                  <a:pt x="2706718" y="4593450"/>
                  <a:pt x="2693489" y="4588909"/>
                </a:cubicBezTo>
                <a:cubicBezTo>
                  <a:pt x="2541742" y="4536644"/>
                  <a:pt x="2397648" y="4467102"/>
                  <a:pt x="2259009" y="4386231"/>
                </a:cubicBezTo>
                <a:cubicBezTo>
                  <a:pt x="2070375" y="4276141"/>
                  <a:pt x="1894025" y="4148078"/>
                  <a:pt x="1725702" y="4009169"/>
                </a:cubicBezTo>
                <a:cubicBezTo>
                  <a:pt x="1480355" y="3807273"/>
                  <a:pt x="1253033" y="3586266"/>
                  <a:pt x="1036282" y="3354127"/>
                </a:cubicBezTo>
                <a:cubicBezTo>
                  <a:pt x="826552" y="3129305"/>
                  <a:pt x="629305" y="2894407"/>
                  <a:pt x="456082" y="2640093"/>
                </a:cubicBezTo>
                <a:cubicBezTo>
                  <a:pt x="338927" y="2467797"/>
                  <a:pt x="234138" y="2288421"/>
                  <a:pt x="152116" y="2096603"/>
                </a:cubicBezTo>
                <a:cubicBezTo>
                  <a:pt x="86077" y="1942724"/>
                  <a:pt x="36464" y="1783939"/>
                  <a:pt x="13326" y="1617813"/>
                </a:cubicBezTo>
                <a:cubicBezTo>
                  <a:pt x="-5531" y="1481481"/>
                  <a:pt x="-5295" y="1345552"/>
                  <a:pt x="19959" y="1209959"/>
                </a:cubicBezTo>
                <a:cubicBezTo>
                  <a:pt x="24128" y="1187644"/>
                  <a:pt x="27546" y="1165366"/>
                  <a:pt x="31259" y="1142921"/>
                </a:cubicBezTo>
                <a:lnTo>
                  <a:pt x="53053" y="1066752"/>
                </a:lnTo>
                <a:cubicBezTo>
                  <a:pt x="55998" y="1060766"/>
                  <a:pt x="59555" y="1055213"/>
                  <a:pt x="61817" y="1049035"/>
                </a:cubicBezTo>
                <a:cubicBezTo>
                  <a:pt x="76541" y="1013058"/>
                  <a:pt x="89516" y="976325"/>
                  <a:pt x="105769" y="941036"/>
                </a:cubicBezTo>
                <a:cubicBezTo>
                  <a:pt x="170030" y="799921"/>
                  <a:pt x="260001" y="676524"/>
                  <a:pt x="367836" y="565570"/>
                </a:cubicBezTo>
                <a:cubicBezTo>
                  <a:pt x="506395" y="422961"/>
                  <a:pt x="666033" y="307366"/>
                  <a:pt x="837097" y="206920"/>
                </a:cubicBezTo>
                <a:cubicBezTo>
                  <a:pt x="929764" y="152419"/>
                  <a:pt x="1024798" y="102766"/>
                  <a:pt x="1121761" y="57235"/>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4212588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4014651" y="-417819"/>
            <a:ext cx="4162698" cy="450511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4013187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6CDF246-3A21-4EE2-ACF6-56C0200E008B}" type="datetimeFigureOut">
              <a:rPr lang="da-DK" smtClean="0"/>
              <a:t>24-10-2022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1213364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Title Slide">
    <p:spTree>
      <p:nvGrpSpPr>
        <p:cNvPr id="1" name=""/>
        <p:cNvGrpSpPr/>
        <p:nvPr/>
      </p:nvGrpSpPr>
      <p:grpSpPr>
        <a:xfrm>
          <a:off x="0" y="0"/>
          <a:ext cx="0" cy="0"/>
          <a:chOff x="0" y="0"/>
          <a:chExt cx="0" cy="0"/>
        </a:xfrm>
      </p:grpSpPr>
      <p:sp>
        <p:nvSpPr>
          <p:cNvPr id="2" name="Rectangle 1"/>
          <p:cNvSpPr/>
          <p:nvPr userDrawn="1"/>
        </p:nvSpPr>
        <p:spPr bwMode="auto">
          <a:xfrm>
            <a:off x="-1" y="0"/>
            <a:ext cx="5511115" cy="6858000"/>
          </a:xfrm>
          <a:prstGeom prst="rect">
            <a:avLst/>
          </a:prstGeom>
          <a:solidFill>
            <a:schemeClr val="tx1"/>
          </a:solidFill>
          <a:ln>
            <a:noFill/>
          </a:ln>
        </p:spPr>
        <p:txBody>
          <a:bodyPr lIns="0" tIns="0" rIns="0" bIns="0" rtlCol="0" anchor="ctr"/>
          <a:lstStyle/>
          <a:p>
            <a:pPr algn="ctr"/>
            <a:endParaRPr lang="en-US" dirty="0">
              <a:solidFill>
                <a:srgbClr val="000000"/>
              </a:solidFill>
            </a:endParaRPr>
          </a:p>
        </p:txBody>
      </p:sp>
      <p:sp>
        <p:nvSpPr>
          <p:cNvPr id="4" name="Picture Placeholder 3"/>
          <p:cNvSpPr>
            <a:spLocks noGrp="1"/>
          </p:cNvSpPr>
          <p:nvPr>
            <p:ph type="pic" sz="quarter" idx="15" hasCustomPrompt="1"/>
          </p:nvPr>
        </p:nvSpPr>
        <p:spPr>
          <a:xfrm>
            <a:off x="4710555" y="2562589"/>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3816933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6096001" y="1219148"/>
            <a:ext cx="4305300" cy="4419704"/>
          </a:xfrm>
          <a:custGeom>
            <a:avLst/>
            <a:gdLst>
              <a:gd name="connsiteX0" fmla="*/ 0 w 8116779"/>
              <a:gd name="connsiteY0" fmla="*/ 1301629 h 4419704"/>
              <a:gd name="connsiteX1" fmla="*/ 1864712 w 8116779"/>
              <a:gd name="connsiteY1" fmla="*/ 1301629 h 4419704"/>
              <a:gd name="connsiteX2" fmla="*/ 1864712 w 8116779"/>
              <a:gd name="connsiteY2" fmla="*/ 3118073 h 4419704"/>
              <a:gd name="connsiteX3" fmla="*/ 0 w 8116779"/>
              <a:gd name="connsiteY3" fmla="*/ 3118073 h 4419704"/>
              <a:gd name="connsiteX4" fmla="*/ 6799278 w 8116779"/>
              <a:gd name="connsiteY4" fmla="*/ 0 h 4419704"/>
              <a:gd name="connsiteX5" fmla="*/ 6880799 w 8116779"/>
              <a:gd name="connsiteY5" fmla="*/ 0 h 4419704"/>
              <a:gd name="connsiteX6" fmla="*/ 6908107 w 8116779"/>
              <a:gd name="connsiteY6" fmla="*/ 3274 h 4419704"/>
              <a:gd name="connsiteX7" fmla="*/ 7102842 w 8116779"/>
              <a:gd name="connsiteY7" fmla="*/ 26396 h 4419704"/>
              <a:gd name="connsiteX8" fmla="*/ 7597553 w 8116779"/>
              <a:gd name="connsiteY8" fmla="*/ 291168 h 4419704"/>
              <a:gd name="connsiteX9" fmla="*/ 7837931 w 8116779"/>
              <a:gd name="connsiteY9" fmla="*/ 629807 h 4419704"/>
              <a:gd name="connsiteX10" fmla="*/ 8005359 w 8116779"/>
              <a:gd name="connsiteY10" fmla="*/ 1103903 h 4419704"/>
              <a:gd name="connsiteX11" fmla="*/ 8076516 w 8116779"/>
              <a:gd name="connsiteY11" fmla="*/ 1510680 h 4419704"/>
              <a:gd name="connsiteX12" fmla="*/ 8104819 w 8116779"/>
              <a:gd name="connsiteY12" fmla="*/ 1839293 h 4419704"/>
              <a:gd name="connsiteX13" fmla="*/ 8114786 w 8116779"/>
              <a:gd name="connsiteY13" fmla="*/ 2165449 h 4419704"/>
              <a:gd name="connsiteX14" fmla="*/ 8116779 w 8116779"/>
              <a:gd name="connsiteY14" fmla="*/ 2182025 h 4419704"/>
              <a:gd name="connsiteX15" fmla="*/ 8116779 w 8116779"/>
              <a:gd name="connsiteY15" fmla="*/ 2237680 h 4419704"/>
              <a:gd name="connsiteX16" fmla="*/ 8114786 w 8116779"/>
              <a:gd name="connsiteY16" fmla="*/ 2261619 h 4419704"/>
              <a:gd name="connsiteX17" fmla="*/ 8098840 w 8116779"/>
              <a:gd name="connsiteY17" fmla="*/ 2676581 h 4419704"/>
              <a:gd name="connsiteX18" fmla="*/ 8035059 w 8116779"/>
              <a:gd name="connsiteY18" fmla="*/ 3176458 h 4419704"/>
              <a:gd name="connsiteX19" fmla="*/ 7905501 w 8116779"/>
              <a:gd name="connsiteY19" fmla="*/ 3636229 h 4419704"/>
              <a:gd name="connsiteX20" fmla="*/ 7690435 w 8116779"/>
              <a:gd name="connsiteY20" fmla="*/ 4021930 h 4419704"/>
              <a:gd name="connsiteX21" fmla="*/ 7183567 w 8116779"/>
              <a:gd name="connsiteY21" fmla="*/ 4369574 h 4419704"/>
              <a:gd name="connsiteX22" fmla="*/ 6937605 w 8116779"/>
              <a:gd name="connsiteY22" fmla="*/ 4412746 h 4419704"/>
              <a:gd name="connsiteX23" fmla="*/ 6884587 w 8116779"/>
              <a:gd name="connsiteY23" fmla="*/ 4419704 h 4419704"/>
              <a:gd name="connsiteX24" fmla="*/ 6799278 w 8116779"/>
              <a:gd name="connsiteY24" fmla="*/ 4419704 h 4419704"/>
              <a:gd name="connsiteX25" fmla="*/ 6764597 w 8116779"/>
              <a:gd name="connsiteY25" fmla="*/ 4414180 h 4419704"/>
              <a:gd name="connsiteX26" fmla="*/ 6365957 w 8116779"/>
              <a:gd name="connsiteY26" fmla="*/ 4350749 h 4419704"/>
              <a:gd name="connsiteX27" fmla="*/ 5846930 w 8116779"/>
              <a:gd name="connsiteY27" fmla="*/ 4169049 h 4419704"/>
              <a:gd name="connsiteX28" fmla="*/ 5137152 w 8116779"/>
              <a:gd name="connsiteY28" fmla="*/ 3798490 h 4419704"/>
              <a:gd name="connsiteX29" fmla="*/ 4502121 w 8116779"/>
              <a:gd name="connsiteY29" fmla="*/ 3354883 h 4419704"/>
              <a:gd name="connsiteX30" fmla="*/ 4130192 w 8116779"/>
              <a:gd name="connsiteY30" fmla="*/ 2985347 h 4419704"/>
              <a:gd name="connsiteX31" fmla="*/ 3906953 w 8116779"/>
              <a:gd name="connsiteY31" fmla="*/ 2629927 h 4419704"/>
              <a:gd name="connsiteX32" fmla="*/ 3817859 w 8116779"/>
              <a:gd name="connsiteY32" fmla="*/ 2298246 h 4419704"/>
              <a:gd name="connsiteX33" fmla="*/ 3811479 w 8116779"/>
              <a:gd name="connsiteY33" fmla="*/ 2241363 h 4419704"/>
              <a:gd name="connsiteX34" fmla="*/ 3811479 w 8116779"/>
              <a:gd name="connsiteY34" fmla="*/ 2174659 h 4419704"/>
              <a:gd name="connsiteX35" fmla="*/ 3814470 w 8116779"/>
              <a:gd name="connsiteY35" fmla="*/ 2158288 h 4419704"/>
              <a:gd name="connsiteX36" fmla="*/ 3825034 w 8116779"/>
              <a:gd name="connsiteY36" fmla="*/ 2060687 h 4419704"/>
              <a:gd name="connsiteX37" fmla="*/ 3950207 w 8116779"/>
              <a:gd name="connsiteY37" fmla="*/ 1696061 h 4419704"/>
              <a:gd name="connsiteX38" fmla="*/ 4246992 w 8116779"/>
              <a:gd name="connsiteY38" fmla="*/ 1297060 h 4419704"/>
              <a:gd name="connsiteX39" fmla="*/ 4653605 w 8116779"/>
              <a:gd name="connsiteY39" fmla="*/ 940210 h 4419704"/>
              <a:gd name="connsiteX40" fmla="*/ 5725146 w 8116779"/>
              <a:gd name="connsiteY40" fmla="*/ 301195 h 4419704"/>
              <a:gd name="connsiteX41" fmla="*/ 6351607 w 8116779"/>
              <a:gd name="connsiteY41" fmla="*/ 68750 h 4419704"/>
              <a:gd name="connsiteX42" fmla="*/ 6777552 w 8116779"/>
              <a:gd name="connsiteY42" fmla="*/ 3069 h 4419704"/>
              <a:gd name="connsiteX43" fmla="*/ 6799278 w 8116779"/>
              <a:gd name="connsiteY43" fmla="*/ 0 h 4419704"/>
              <a:gd name="connsiteX0" fmla="*/ 0 w 8116779"/>
              <a:gd name="connsiteY0" fmla="*/ 1301629 h 4419704"/>
              <a:gd name="connsiteX1" fmla="*/ 1864712 w 8116779"/>
              <a:gd name="connsiteY1" fmla="*/ 3118073 h 4419704"/>
              <a:gd name="connsiteX2" fmla="*/ 0 w 8116779"/>
              <a:gd name="connsiteY2" fmla="*/ 3118073 h 4419704"/>
              <a:gd name="connsiteX3" fmla="*/ 0 w 8116779"/>
              <a:gd name="connsiteY3" fmla="*/ 1301629 h 4419704"/>
              <a:gd name="connsiteX4" fmla="*/ 6799278 w 8116779"/>
              <a:gd name="connsiteY4" fmla="*/ 0 h 4419704"/>
              <a:gd name="connsiteX5" fmla="*/ 6880799 w 8116779"/>
              <a:gd name="connsiteY5" fmla="*/ 0 h 4419704"/>
              <a:gd name="connsiteX6" fmla="*/ 6908107 w 8116779"/>
              <a:gd name="connsiteY6" fmla="*/ 3274 h 4419704"/>
              <a:gd name="connsiteX7" fmla="*/ 7102842 w 8116779"/>
              <a:gd name="connsiteY7" fmla="*/ 26396 h 4419704"/>
              <a:gd name="connsiteX8" fmla="*/ 7597553 w 8116779"/>
              <a:gd name="connsiteY8" fmla="*/ 291168 h 4419704"/>
              <a:gd name="connsiteX9" fmla="*/ 7837931 w 8116779"/>
              <a:gd name="connsiteY9" fmla="*/ 629807 h 4419704"/>
              <a:gd name="connsiteX10" fmla="*/ 8005359 w 8116779"/>
              <a:gd name="connsiteY10" fmla="*/ 1103903 h 4419704"/>
              <a:gd name="connsiteX11" fmla="*/ 8076516 w 8116779"/>
              <a:gd name="connsiteY11" fmla="*/ 1510680 h 4419704"/>
              <a:gd name="connsiteX12" fmla="*/ 8104819 w 8116779"/>
              <a:gd name="connsiteY12" fmla="*/ 1839293 h 4419704"/>
              <a:gd name="connsiteX13" fmla="*/ 8114786 w 8116779"/>
              <a:gd name="connsiteY13" fmla="*/ 2165449 h 4419704"/>
              <a:gd name="connsiteX14" fmla="*/ 8116779 w 8116779"/>
              <a:gd name="connsiteY14" fmla="*/ 2182025 h 4419704"/>
              <a:gd name="connsiteX15" fmla="*/ 8116779 w 8116779"/>
              <a:gd name="connsiteY15" fmla="*/ 2237680 h 4419704"/>
              <a:gd name="connsiteX16" fmla="*/ 8114786 w 8116779"/>
              <a:gd name="connsiteY16" fmla="*/ 2261619 h 4419704"/>
              <a:gd name="connsiteX17" fmla="*/ 8098840 w 8116779"/>
              <a:gd name="connsiteY17" fmla="*/ 2676581 h 4419704"/>
              <a:gd name="connsiteX18" fmla="*/ 8035059 w 8116779"/>
              <a:gd name="connsiteY18" fmla="*/ 3176458 h 4419704"/>
              <a:gd name="connsiteX19" fmla="*/ 7905501 w 8116779"/>
              <a:gd name="connsiteY19" fmla="*/ 3636229 h 4419704"/>
              <a:gd name="connsiteX20" fmla="*/ 7690435 w 8116779"/>
              <a:gd name="connsiteY20" fmla="*/ 4021930 h 4419704"/>
              <a:gd name="connsiteX21" fmla="*/ 7183567 w 8116779"/>
              <a:gd name="connsiteY21" fmla="*/ 4369574 h 4419704"/>
              <a:gd name="connsiteX22" fmla="*/ 6937605 w 8116779"/>
              <a:gd name="connsiteY22" fmla="*/ 4412746 h 4419704"/>
              <a:gd name="connsiteX23" fmla="*/ 6884587 w 8116779"/>
              <a:gd name="connsiteY23" fmla="*/ 4419704 h 4419704"/>
              <a:gd name="connsiteX24" fmla="*/ 6799278 w 8116779"/>
              <a:gd name="connsiteY24" fmla="*/ 4419704 h 4419704"/>
              <a:gd name="connsiteX25" fmla="*/ 6764597 w 8116779"/>
              <a:gd name="connsiteY25" fmla="*/ 4414180 h 4419704"/>
              <a:gd name="connsiteX26" fmla="*/ 6365957 w 8116779"/>
              <a:gd name="connsiteY26" fmla="*/ 4350749 h 4419704"/>
              <a:gd name="connsiteX27" fmla="*/ 5846930 w 8116779"/>
              <a:gd name="connsiteY27" fmla="*/ 4169049 h 4419704"/>
              <a:gd name="connsiteX28" fmla="*/ 5137152 w 8116779"/>
              <a:gd name="connsiteY28" fmla="*/ 3798490 h 4419704"/>
              <a:gd name="connsiteX29" fmla="*/ 4502121 w 8116779"/>
              <a:gd name="connsiteY29" fmla="*/ 3354883 h 4419704"/>
              <a:gd name="connsiteX30" fmla="*/ 4130192 w 8116779"/>
              <a:gd name="connsiteY30" fmla="*/ 2985347 h 4419704"/>
              <a:gd name="connsiteX31" fmla="*/ 3906953 w 8116779"/>
              <a:gd name="connsiteY31" fmla="*/ 2629927 h 4419704"/>
              <a:gd name="connsiteX32" fmla="*/ 3817859 w 8116779"/>
              <a:gd name="connsiteY32" fmla="*/ 2298246 h 4419704"/>
              <a:gd name="connsiteX33" fmla="*/ 3811479 w 8116779"/>
              <a:gd name="connsiteY33" fmla="*/ 2241363 h 4419704"/>
              <a:gd name="connsiteX34" fmla="*/ 3811479 w 8116779"/>
              <a:gd name="connsiteY34" fmla="*/ 2174659 h 4419704"/>
              <a:gd name="connsiteX35" fmla="*/ 3814470 w 8116779"/>
              <a:gd name="connsiteY35" fmla="*/ 2158288 h 4419704"/>
              <a:gd name="connsiteX36" fmla="*/ 3825034 w 8116779"/>
              <a:gd name="connsiteY36" fmla="*/ 2060687 h 4419704"/>
              <a:gd name="connsiteX37" fmla="*/ 3950207 w 8116779"/>
              <a:gd name="connsiteY37" fmla="*/ 1696061 h 4419704"/>
              <a:gd name="connsiteX38" fmla="*/ 4246992 w 8116779"/>
              <a:gd name="connsiteY38" fmla="*/ 1297060 h 4419704"/>
              <a:gd name="connsiteX39" fmla="*/ 4653605 w 8116779"/>
              <a:gd name="connsiteY39" fmla="*/ 940210 h 4419704"/>
              <a:gd name="connsiteX40" fmla="*/ 5725146 w 8116779"/>
              <a:gd name="connsiteY40" fmla="*/ 301195 h 4419704"/>
              <a:gd name="connsiteX41" fmla="*/ 6351607 w 8116779"/>
              <a:gd name="connsiteY41" fmla="*/ 68750 h 4419704"/>
              <a:gd name="connsiteX42" fmla="*/ 6777552 w 8116779"/>
              <a:gd name="connsiteY42" fmla="*/ 3069 h 4419704"/>
              <a:gd name="connsiteX43" fmla="*/ 6799278 w 8116779"/>
              <a:gd name="connsiteY43" fmla="*/ 0 h 4419704"/>
              <a:gd name="connsiteX0" fmla="*/ 0 w 8116779"/>
              <a:gd name="connsiteY0" fmla="*/ 3118073 h 4419704"/>
              <a:gd name="connsiteX1" fmla="*/ 1864712 w 8116779"/>
              <a:gd name="connsiteY1" fmla="*/ 3118073 h 4419704"/>
              <a:gd name="connsiteX2" fmla="*/ 0 w 8116779"/>
              <a:gd name="connsiteY2" fmla="*/ 3118073 h 4419704"/>
              <a:gd name="connsiteX3" fmla="*/ 6799278 w 8116779"/>
              <a:gd name="connsiteY3" fmla="*/ 0 h 4419704"/>
              <a:gd name="connsiteX4" fmla="*/ 6880799 w 8116779"/>
              <a:gd name="connsiteY4" fmla="*/ 0 h 4419704"/>
              <a:gd name="connsiteX5" fmla="*/ 6908107 w 8116779"/>
              <a:gd name="connsiteY5" fmla="*/ 3274 h 4419704"/>
              <a:gd name="connsiteX6" fmla="*/ 7102842 w 8116779"/>
              <a:gd name="connsiteY6" fmla="*/ 26396 h 4419704"/>
              <a:gd name="connsiteX7" fmla="*/ 7597553 w 8116779"/>
              <a:gd name="connsiteY7" fmla="*/ 291168 h 4419704"/>
              <a:gd name="connsiteX8" fmla="*/ 7837931 w 8116779"/>
              <a:gd name="connsiteY8" fmla="*/ 629807 h 4419704"/>
              <a:gd name="connsiteX9" fmla="*/ 8005359 w 8116779"/>
              <a:gd name="connsiteY9" fmla="*/ 1103903 h 4419704"/>
              <a:gd name="connsiteX10" fmla="*/ 8076516 w 8116779"/>
              <a:gd name="connsiteY10" fmla="*/ 1510680 h 4419704"/>
              <a:gd name="connsiteX11" fmla="*/ 8104819 w 8116779"/>
              <a:gd name="connsiteY11" fmla="*/ 1839293 h 4419704"/>
              <a:gd name="connsiteX12" fmla="*/ 8114786 w 8116779"/>
              <a:gd name="connsiteY12" fmla="*/ 2165449 h 4419704"/>
              <a:gd name="connsiteX13" fmla="*/ 8116779 w 8116779"/>
              <a:gd name="connsiteY13" fmla="*/ 2182025 h 4419704"/>
              <a:gd name="connsiteX14" fmla="*/ 8116779 w 8116779"/>
              <a:gd name="connsiteY14" fmla="*/ 2237680 h 4419704"/>
              <a:gd name="connsiteX15" fmla="*/ 8114786 w 8116779"/>
              <a:gd name="connsiteY15" fmla="*/ 2261619 h 4419704"/>
              <a:gd name="connsiteX16" fmla="*/ 8098840 w 8116779"/>
              <a:gd name="connsiteY16" fmla="*/ 2676581 h 4419704"/>
              <a:gd name="connsiteX17" fmla="*/ 8035059 w 8116779"/>
              <a:gd name="connsiteY17" fmla="*/ 3176458 h 4419704"/>
              <a:gd name="connsiteX18" fmla="*/ 7905501 w 8116779"/>
              <a:gd name="connsiteY18" fmla="*/ 3636229 h 4419704"/>
              <a:gd name="connsiteX19" fmla="*/ 7690435 w 8116779"/>
              <a:gd name="connsiteY19" fmla="*/ 4021930 h 4419704"/>
              <a:gd name="connsiteX20" fmla="*/ 7183567 w 8116779"/>
              <a:gd name="connsiteY20" fmla="*/ 4369574 h 4419704"/>
              <a:gd name="connsiteX21" fmla="*/ 6937605 w 8116779"/>
              <a:gd name="connsiteY21" fmla="*/ 4412746 h 4419704"/>
              <a:gd name="connsiteX22" fmla="*/ 6884587 w 8116779"/>
              <a:gd name="connsiteY22" fmla="*/ 4419704 h 4419704"/>
              <a:gd name="connsiteX23" fmla="*/ 6799278 w 8116779"/>
              <a:gd name="connsiteY23" fmla="*/ 4419704 h 4419704"/>
              <a:gd name="connsiteX24" fmla="*/ 6764597 w 8116779"/>
              <a:gd name="connsiteY24" fmla="*/ 4414180 h 4419704"/>
              <a:gd name="connsiteX25" fmla="*/ 6365957 w 8116779"/>
              <a:gd name="connsiteY25" fmla="*/ 4350749 h 4419704"/>
              <a:gd name="connsiteX26" fmla="*/ 5846930 w 8116779"/>
              <a:gd name="connsiteY26" fmla="*/ 4169049 h 4419704"/>
              <a:gd name="connsiteX27" fmla="*/ 5137152 w 8116779"/>
              <a:gd name="connsiteY27" fmla="*/ 3798490 h 4419704"/>
              <a:gd name="connsiteX28" fmla="*/ 4502121 w 8116779"/>
              <a:gd name="connsiteY28" fmla="*/ 3354883 h 4419704"/>
              <a:gd name="connsiteX29" fmla="*/ 4130192 w 8116779"/>
              <a:gd name="connsiteY29" fmla="*/ 2985347 h 4419704"/>
              <a:gd name="connsiteX30" fmla="*/ 3906953 w 8116779"/>
              <a:gd name="connsiteY30" fmla="*/ 2629927 h 4419704"/>
              <a:gd name="connsiteX31" fmla="*/ 3817859 w 8116779"/>
              <a:gd name="connsiteY31" fmla="*/ 2298246 h 4419704"/>
              <a:gd name="connsiteX32" fmla="*/ 3811479 w 8116779"/>
              <a:gd name="connsiteY32" fmla="*/ 2241363 h 4419704"/>
              <a:gd name="connsiteX33" fmla="*/ 3811479 w 8116779"/>
              <a:gd name="connsiteY33" fmla="*/ 2174659 h 4419704"/>
              <a:gd name="connsiteX34" fmla="*/ 3814470 w 8116779"/>
              <a:gd name="connsiteY34" fmla="*/ 2158288 h 4419704"/>
              <a:gd name="connsiteX35" fmla="*/ 3825034 w 8116779"/>
              <a:gd name="connsiteY35" fmla="*/ 2060687 h 4419704"/>
              <a:gd name="connsiteX36" fmla="*/ 3950207 w 8116779"/>
              <a:gd name="connsiteY36" fmla="*/ 1696061 h 4419704"/>
              <a:gd name="connsiteX37" fmla="*/ 4246992 w 8116779"/>
              <a:gd name="connsiteY37" fmla="*/ 1297060 h 4419704"/>
              <a:gd name="connsiteX38" fmla="*/ 4653605 w 8116779"/>
              <a:gd name="connsiteY38" fmla="*/ 940210 h 4419704"/>
              <a:gd name="connsiteX39" fmla="*/ 5725146 w 8116779"/>
              <a:gd name="connsiteY39" fmla="*/ 301195 h 4419704"/>
              <a:gd name="connsiteX40" fmla="*/ 6351607 w 8116779"/>
              <a:gd name="connsiteY40" fmla="*/ 68750 h 4419704"/>
              <a:gd name="connsiteX41" fmla="*/ 6777552 w 8116779"/>
              <a:gd name="connsiteY41" fmla="*/ 3069 h 4419704"/>
              <a:gd name="connsiteX42" fmla="*/ 6799278 w 8116779"/>
              <a:gd name="connsiteY42" fmla="*/ 0 h 4419704"/>
              <a:gd name="connsiteX0" fmla="*/ 2987799 w 4305300"/>
              <a:gd name="connsiteY0" fmla="*/ 0 h 4419704"/>
              <a:gd name="connsiteX1" fmla="*/ 3069320 w 4305300"/>
              <a:gd name="connsiteY1" fmla="*/ 0 h 4419704"/>
              <a:gd name="connsiteX2" fmla="*/ 3096628 w 4305300"/>
              <a:gd name="connsiteY2" fmla="*/ 3274 h 4419704"/>
              <a:gd name="connsiteX3" fmla="*/ 3291363 w 4305300"/>
              <a:gd name="connsiteY3" fmla="*/ 26396 h 4419704"/>
              <a:gd name="connsiteX4" fmla="*/ 3786074 w 4305300"/>
              <a:gd name="connsiteY4" fmla="*/ 291168 h 4419704"/>
              <a:gd name="connsiteX5" fmla="*/ 4026452 w 4305300"/>
              <a:gd name="connsiteY5" fmla="*/ 629807 h 4419704"/>
              <a:gd name="connsiteX6" fmla="*/ 4193880 w 4305300"/>
              <a:gd name="connsiteY6" fmla="*/ 1103903 h 4419704"/>
              <a:gd name="connsiteX7" fmla="*/ 4265037 w 4305300"/>
              <a:gd name="connsiteY7" fmla="*/ 1510680 h 4419704"/>
              <a:gd name="connsiteX8" fmla="*/ 4293340 w 4305300"/>
              <a:gd name="connsiteY8" fmla="*/ 1839293 h 4419704"/>
              <a:gd name="connsiteX9" fmla="*/ 4303307 w 4305300"/>
              <a:gd name="connsiteY9" fmla="*/ 2165449 h 4419704"/>
              <a:gd name="connsiteX10" fmla="*/ 4305300 w 4305300"/>
              <a:gd name="connsiteY10" fmla="*/ 2182025 h 4419704"/>
              <a:gd name="connsiteX11" fmla="*/ 4305300 w 4305300"/>
              <a:gd name="connsiteY11" fmla="*/ 2237680 h 4419704"/>
              <a:gd name="connsiteX12" fmla="*/ 4303307 w 4305300"/>
              <a:gd name="connsiteY12" fmla="*/ 2261619 h 4419704"/>
              <a:gd name="connsiteX13" fmla="*/ 4287361 w 4305300"/>
              <a:gd name="connsiteY13" fmla="*/ 2676581 h 4419704"/>
              <a:gd name="connsiteX14" fmla="*/ 4223580 w 4305300"/>
              <a:gd name="connsiteY14" fmla="*/ 3176458 h 4419704"/>
              <a:gd name="connsiteX15" fmla="*/ 4094022 w 4305300"/>
              <a:gd name="connsiteY15" fmla="*/ 3636229 h 4419704"/>
              <a:gd name="connsiteX16" fmla="*/ 3878956 w 4305300"/>
              <a:gd name="connsiteY16" fmla="*/ 4021930 h 4419704"/>
              <a:gd name="connsiteX17" fmla="*/ 3372088 w 4305300"/>
              <a:gd name="connsiteY17" fmla="*/ 4369574 h 4419704"/>
              <a:gd name="connsiteX18" fmla="*/ 3126126 w 4305300"/>
              <a:gd name="connsiteY18" fmla="*/ 4412746 h 4419704"/>
              <a:gd name="connsiteX19" fmla="*/ 3073108 w 4305300"/>
              <a:gd name="connsiteY19" fmla="*/ 4419704 h 4419704"/>
              <a:gd name="connsiteX20" fmla="*/ 2987799 w 4305300"/>
              <a:gd name="connsiteY20" fmla="*/ 4419704 h 4419704"/>
              <a:gd name="connsiteX21" fmla="*/ 2953118 w 4305300"/>
              <a:gd name="connsiteY21" fmla="*/ 4414180 h 4419704"/>
              <a:gd name="connsiteX22" fmla="*/ 2554478 w 4305300"/>
              <a:gd name="connsiteY22" fmla="*/ 4350749 h 4419704"/>
              <a:gd name="connsiteX23" fmla="*/ 2035451 w 4305300"/>
              <a:gd name="connsiteY23" fmla="*/ 4169049 h 4419704"/>
              <a:gd name="connsiteX24" fmla="*/ 1325673 w 4305300"/>
              <a:gd name="connsiteY24" fmla="*/ 3798490 h 4419704"/>
              <a:gd name="connsiteX25" fmla="*/ 690642 w 4305300"/>
              <a:gd name="connsiteY25" fmla="*/ 3354883 h 4419704"/>
              <a:gd name="connsiteX26" fmla="*/ 318713 w 4305300"/>
              <a:gd name="connsiteY26" fmla="*/ 2985347 h 4419704"/>
              <a:gd name="connsiteX27" fmla="*/ 95474 w 4305300"/>
              <a:gd name="connsiteY27" fmla="*/ 2629927 h 4419704"/>
              <a:gd name="connsiteX28" fmla="*/ 6380 w 4305300"/>
              <a:gd name="connsiteY28" fmla="*/ 2298246 h 4419704"/>
              <a:gd name="connsiteX29" fmla="*/ 0 w 4305300"/>
              <a:gd name="connsiteY29" fmla="*/ 2241363 h 4419704"/>
              <a:gd name="connsiteX30" fmla="*/ 0 w 4305300"/>
              <a:gd name="connsiteY30" fmla="*/ 2174659 h 4419704"/>
              <a:gd name="connsiteX31" fmla="*/ 2991 w 4305300"/>
              <a:gd name="connsiteY31" fmla="*/ 2158288 h 4419704"/>
              <a:gd name="connsiteX32" fmla="*/ 13555 w 4305300"/>
              <a:gd name="connsiteY32" fmla="*/ 2060687 h 4419704"/>
              <a:gd name="connsiteX33" fmla="*/ 138728 w 4305300"/>
              <a:gd name="connsiteY33" fmla="*/ 1696061 h 4419704"/>
              <a:gd name="connsiteX34" fmla="*/ 435513 w 4305300"/>
              <a:gd name="connsiteY34" fmla="*/ 1297060 h 4419704"/>
              <a:gd name="connsiteX35" fmla="*/ 842126 w 4305300"/>
              <a:gd name="connsiteY35" fmla="*/ 940210 h 4419704"/>
              <a:gd name="connsiteX36" fmla="*/ 1913667 w 4305300"/>
              <a:gd name="connsiteY36" fmla="*/ 301195 h 4419704"/>
              <a:gd name="connsiteX37" fmla="*/ 2540128 w 4305300"/>
              <a:gd name="connsiteY37" fmla="*/ 68750 h 4419704"/>
              <a:gd name="connsiteX38" fmla="*/ 2966073 w 4305300"/>
              <a:gd name="connsiteY38" fmla="*/ 3069 h 4419704"/>
              <a:gd name="connsiteX39" fmla="*/ 2987799 w 4305300"/>
              <a:gd name="connsiteY39" fmla="*/ 0 h 441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05300" h="4419704">
                <a:moveTo>
                  <a:pt x="2987799" y="0"/>
                </a:moveTo>
                <a:lnTo>
                  <a:pt x="3069320" y="0"/>
                </a:lnTo>
                <a:cubicBezTo>
                  <a:pt x="3078490" y="1227"/>
                  <a:pt x="3087458" y="3274"/>
                  <a:pt x="3096628" y="3274"/>
                </a:cubicBezTo>
                <a:cubicBezTo>
                  <a:pt x="3162402" y="3478"/>
                  <a:pt x="3227182" y="12686"/>
                  <a:pt x="3291363" y="26396"/>
                </a:cubicBezTo>
                <a:cubicBezTo>
                  <a:pt x="3481912" y="66704"/>
                  <a:pt x="3647346" y="154076"/>
                  <a:pt x="3786074" y="291168"/>
                </a:cubicBezTo>
                <a:cubicBezTo>
                  <a:pt x="3885932" y="389999"/>
                  <a:pt x="3963466" y="504786"/>
                  <a:pt x="4026452" y="629807"/>
                </a:cubicBezTo>
                <a:cubicBezTo>
                  <a:pt x="4102393" y="780815"/>
                  <a:pt x="4154615" y="940005"/>
                  <a:pt x="4193880" y="1103903"/>
                </a:cubicBezTo>
                <a:cubicBezTo>
                  <a:pt x="4225772" y="1238130"/>
                  <a:pt x="4248494" y="1373790"/>
                  <a:pt x="4265037" y="1510680"/>
                </a:cubicBezTo>
                <a:cubicBezTo>
                  <a:pt x="4278392" y="1619943"/>
                  <a:pt x="4288558" y="1729618"/>
                  <a:pt x="4293340" y="1839293"/>
                </a:cubicBezTo>
                <a:cubicBezTo>
                  <a:pt x="4298324" y="1948148"/>
                  <a:pt x="4300119" y="2056799"/>
                  <a:pt x="4303307" y="2165449"/>
                </a:cubicBezTo>
                <a:cubicBezTo>
                  <a:pt x="4303506" y="2170974"/>
                  <a:pt x="4304702" y="2176500"/>
                  <a:pt x="4305300" y="2182025"/>
                </a:cubicBezTo>
                <a:lnTo>
                  <a:pt x="4305300" y="2237680"/>
                </a:lnTo>
                <a:cubicBezTo>
                  <a:pt x="4304702" y="2245660"/>
                  <a:pt x="4303506" y="2253640"/>
                  <a:pt x="4303307" y="2261619"/>
                </a:cubicBezTo>
                <a:cubicBezTo>
                  <a:pt x="4301911" y="2399940"/>
                  <a:pt x="4297327" y="2538465"/>
                  <a:pt x="4287361" y="2676581"/>
                </a:cubicBezTo>
                <a:cubicBezTo>
                  <a:pt x="4275004" y="2844365"/>
                  <a:pt x="4255270" y="3011333"/>
                  <a:pt x="4223580" y="3176458"/>
                </a:cubicBezTo>
                <a:cubicBezTo>
                  <a:pt x="4193283" y="3333397"/>
                  <a:pt x="4152622" y="3487270"/>
                  <a:pt x="4094022" y="3636229"/>
                </a:cubicBezTo>
                <a:cubicBezTo>
                  <a:pt x="4039608" y="3774345"/>
                  <a:pt x="3971240" y="3904686"/>
                  <a:pt x="3878956" y="4021930"/>
                </a:cubicBezTo>
                <a:cubicBezTo>
                  <a:pt x="3746209" y="4190330"/>
                  <a:pt x="3579180" y="4309007"/>
                  <a:pt x="3372088" y="4369574"/>
                </a:cubicBezTo>
                <a:cubicBezTo>
                  <a:pt x="3291761" y="4393104"/>
                  <a:pt x="3209640" y="4407019"/>
                  <a:pt x="3126126" y="4412746"/>
                </a:cubicBezTo>
                <a:cubicBezTo>
                  <a:pt x="3108386" y="4413975"/>
                  <a:pt x="3090848" y="4417248"/>
                  <a:pt x="3073108" y="4419704"/>
                </a:cubicBezTo>
                <a:lnTo>
                  <a:pt x="2987799" y="4419704"/>
                </a:lnTo>
                <a:cubicBezTo>
                  <a:pt x="2976238" y="4417863"/>
                  <a:pt x="2964878" y="4414792"/>
                  <a:pt x="2953118" y="4414180"/>
                </a:cubicBezTo>
                <a:cubicBezTo>
                  <a:pt x="2818178" y="4407019"/>
                  <a:pt x="2685432" y="4384101"/>
                  <a:pt x="2554478" y="4350749"/>
                </a:cubicBezTo>
                <a:cubicBezTo>
                  <a:pt x="2376287" y="4305324"/>
                  <a:pt x="2203876" y="4242506"/>
                  <a:pt x="2035451" y="4169049"/>
                </a:cubicBezTo>
                <a:cubicBezTo>
                  <a:pt x="1790089" y="4062445"/>
                  <a:pt x="1554892" y="3936197"/>
                  <a:pt x="1325673" y="3798490"/>
                </a:cubicBezTo>
                <a:cubicBezTo>
                  <a:pt x="1103832" y="3665080"/>
                  <a:pt x="889762" y="3520622"/>
                  <a:pt x="690642" y="3354883"/>
                </a:cubicBezTo>
                <a:cubicBezTo>
                  <a:pt x="555903" y="3242549"/>
                  <a:pt x="429534" y="3121620"/>
                  <a:pt x="318713" y="2985347"/>
                </a:cubicBezTo>
                <a:cubicBezTo>
                  <a:pt x="229616" y="2876082"/>
                  <a:pt x="152680" y="2759041"/>
                  <a:pt x="95474" y="2629927"/>
                </a:cubicBezTo>
                <a:cubicBezTo>
                  <a:pt x="48634" y="2523938"/>
                  <a:pt x="17342" y="2413853"/>
                  <a:pt x="6380" y="2298246"/>
                </a:cubicBezTo>
                <a:cubicBezTo>
                  <a:pt x="4586" y="2279217"/>
                  <a:pt x="2193" y="2260392"/>
                  <a:pt x="0" y="2241363"/>
                </a:cubicBezTo>
                <a:lnTo>
                  <a:pt x="0" y="2174659"/>
                </a:lnTo>
                <a:cubicBezTo>
                  <a:pt x="998" y="2169132"/>
                  <a:pt x="2591" y="2163813"/>
                  <a:pt x="2991" y="2158288"/>
                </a:cubicBezTo>
                <a:cubicBezTo>
                  <a:pt x="6577" y="2125756"/>
                  <a:pt x="8572" y="2093016"/>
                  <a:pt x="13555" y="2060687"/>
                </a:cubicBezTo>
                <a:cubicBezTo>
                  <a:pt x="32888" y="1931575"/>
                  <a:pt x="77137" y="1810851"/>
                  <a:pt x="138728" y="1696061"/>
                </a:cubicBezTo>
                <a:cubicBezTo>
                  <a:pt x="217857" y="1548532"/>
                  <a:pt x="320306" y="1417988"/>
                  <a:pt x="435513" y="1297060"/>
                </a:cubicBezTo>
                <a:cubicBezTo>
                  <a:pt x="560288" y="1165901"/>
                  <a:pt x="697219" y="1048246"/>
                  <a:pt x="842126" y="940210"/>
                </a:cubicBezTo>
                <a:cubicBezTo>
                  <a:pt x="1177181" y="690170"/>
                  <a:pt x="1536155" y="480029"/>
                  <a:pt x="1913667" y="301195"/>
                </a:cubicBezTo>
                <a:cubicBezTo>
                  <a:pt x="2115775" y="205435"/>
                  <a:pt x="2323467" y="124611"/>
                  <a:pt x="2540128" y="68750"/>
                </a:cubicBezTo>
                <a:cubicBezTo>
                  <a:pt x="2679850" y="32534"/>
                  <a:pt x="2821168" y="5525"/>
                  <a:pt x="2966073" y="3069"/>
                </a:cubicBezTo>
                <a:cubicBezTo>
                  <a:pt x="2973448" y="2863"/>
                  <a:pt x="2980623" y="1022"/>
                  <a:pt x="298779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3533139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da-DK"/>
              <a:t>Click to edit Master title style</a:t>
            </a:r>
            <a:endParaRPr lang="en-US"/>
          </a:p>
        </p:txBody>
      </p:sp>
      <p:sp>
        <p:nvSpPr>
          <p:cNvPr id="12" name="Picture Placeholder 11"/>
          <p:cNvSpPr>
            <a:spLocks noGrp="1"/>
          </p:cNvSpPr>
          <p:nvPr>
            <p:ph type="pic" sz="quarter" idx="16" hasCustomPrompt="1"/>
          </p:nvPr>
        </p:nvSpPr>
        <p:spPr>
          <a:xfrm>
            <a:off x="8042767" y="2520777"/>
            <a:ext cx="1864712" cy="1816444"/>
          </a:xfrm>
          <a:custGeom>
            <a:avLst/>
            <a:gdLst>
              <a:gd name="connsiteX0" fmla="*/ 920615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5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8 w 1864712"/>
              <a:gd name="connsiteY13" fmla="*/ 957670 h 1816444"/>
              <a:gd name="connsiteX14" fmla="*/ 1602616 w 1864712"/>
              <a:gd name="connsiteY14" fmla="*/ 1257131 h 1816444"/>
              <a:gd name="connsiteX15" fmla="*/ 1415454 w 1864712"/>
              <a:gd name="connsiteY15" fmla="*/ 1525056 h 1816444"/>
              <a:gd name="connsiteX16" fmla="*/ 1259544 w 1864712"/>
              <a:gd name="connsiteY16" fmla="*/ 1681976 h 1816444"/>
              <a:gd name="connsiteX17" fmla="*/ 1109589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6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5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5"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5" y="34479"/>
                </a:cubicBezTo>
                <a:cubicBezTo>
                  <a:pt x="1406389" y="47261"/>
                  <a:pt x="1471310" y="64416"/>
                  <a:pt x="1534157" y="89140"/>
                </a:cubicBezTo>
                <a:cubicBezTo>
                  <a:pt x="1592429" y="112098"/>
                  <a:pt x="1647421"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8" y="957670"/>
                </a:cubicBezTo>
                <a:cubicBezTo>
                  <a:pt x="1713981" y="1061190"/>
                  <a:pt x="1660716" y="1160422"/>
                  <a:pt x="1602616" y="1257131"/>
                </a:cubicBezTo>
                <a:cubicBezTo>
                  <a:pt x="1546329" y="1350728"/>
                  <a:pt x="1485381" y="1441046"/>
                  <a:pt x="1415454" y="1525056"/>
                </a:cubicBezTo>
                <a:cubicBezTo>
                  <a:pt x="1368060" y="1581904"/>
                  <a:pt x="1317039" y="1635220"/>
                  <a:pt x="1259544" y="1681976"/>
                </a:cubicBezTo>
                <a:cubicBezTo>
                  <a:pt x="1213444" y="1719567"/>
                  <a:pt x="1164064" y="1752027"/>
                  <a:pt x="1109589" y="1776163"/>
                </a:cubicBezTo>
                <a:cubicBezTo>
                  <a:pt x="1064871" y="1795925"/>
                  <a:pt x="1018426" y="1809128"/>
                  <a:pt x="969650" y="1813753"/>
                </a:cubicBezTo>
                <a:cubicBezTo>
                  <a:pt x="961621" y="1814509"/>
                  <a:pt x="953679" y="1815519"/>
                  <a:pt x="945651" y="1816444"/>
                </a:cubicBezTo>
                <a:cubicBezTo>
                  <a:pt x="936241" y="1816444"/>
                  <a:pt x="926917"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39"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6" y="47009"/>
                </a:cubicBezTo>
                <a:cubicBezTo>
                  <a:pt x="522378" y="33554"/>
                  <a:pt x="579614" y="23967"/>
                  <a:pt x="637369" y="16987"/>
                </a:cubicBezTo>
                <a:cubicBezTo>
                  <a:pt x="683468" y="11353"/>
                  <a:pt x="729741" y="7064"/>
                  <a:pt x="776014" y="5046"/>
                </a:cubicBezTo>
                <a:cubicBezTo>
                  <a:pt x="821941" y="2943"/>
                  <a:pt x="867781" y="2186"/>
                  <a:pt x="913622" y="841"/>
                </a:cubicBezTo>
                <a:cubicBezTo>
                  <a:pt x="915953" y="757"/>
                  <a:pt x="918285" y="252"/>
                  <a:pt x="920615"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4" name="Picture Placeholder 3"/>
          <p:cNvSpPr>
            <a:spLocks noGrp="1"/>
          </p:cNvSpPr>
          <p:nvPr>
            <p:ph type="pic" sz="quarter" idx="12" hasCustomPrompt="1"/>
          </p:nvPr>
        </p:nvSpPr>
        <p:spPr>
          <a:xfrm>
            <a:off x="4930775" y="2293937"/>
            <a:ext cx="2330450" cy="2270125"/>
          </a:xfrm>
          <a:custGeom>
            <a:avLst/>
            <a:gdLst>
              <a:gd name="connsiteX0" fmla="*/ 1148610 w 2330450"/>
              <a:gd name="connsiteY0" fmla="*/ 0 h 2270125"/>
              <a:gd name="connsiteX1" fmla="*/ 1183782 w 2330450"/>
              <a:gd name="connsiteY1" fmla="*/ 0 h 2270125"/>
              <a:gd name="connsiteX2" fmla="*/ 1192414 w 2330450"/>
              <a:gd name="connsiteY2" fmla="*/ 1577 h 2270125"/>
              <a:gd name="connsiteX3" fmla="*/ 1243878 w 2330450"/>
              <a:gd name="connsiteY3" fmla="*/ 7147 h 2270125"/>
              <a:gd name="connsiteX4" fmla="*/ 1436140 w 2330450"/>
              <a:gd name="connsiteY4" fmla="*/ 73149 h 2270125"/>
              <a:gd name="connsiteX5" fmla="*/ 1646528 w 2330450"/>
              <a:gd name="connsiteY5" fmla="*/ 229640 h 2270125"/>
              <a:gd name="connsiteX6" fmla="*/ 1834690 w 2330450"/>
              <a:gd name="connsiteY6" fmla="*/ 444041 h 2270125"/>
              <a:gd name="connsiteX7" fmla="*/ 2171634 w 2330450"/>
              <a:gd name="connsiteY7" fmla="*/ 1009050 h 2270125"/>
              <a:gd name="connsiteX8" fmla="*/ 2294199 w 2330450"/>
              <a:gd name="connsiteY8" fmla="*/ 1339374 h 2270125"/>
              <a:gd name="connsiteX9" fmla="*/ 2328832 w 2330450"/>
              <a:gd name="connsiteY9" fmla="*/ 1563969 h 2270125"/>
              <a:gd name="connsiteX10" fmla="*/ 2330450 w 2330450"/>
              <a:gd name="connsiteY10" fmla="*/ 1575425 h 2270125"/>
              <a:gd name="connsiteX11" fmla="*/ 2330450 w 2330450"/>
              <a:gd name="connsiteY11" fmla="*/ 1618410 h 2270125"/>
              <a:gd name="connsiteX12" fmla="*/ 2328724 w 2330450"/>
              <a:gd name="connsiteY12" fmla="*/ 1632809 h 2270125"/>
              <a:gd name="connsiteX13" fmla="*/ 2316532 w 2330450"/>
              <a:gd name="connsiteY13" fmla="*/ 1735490 h 2270125"/>
              <a:gd name="connsiteX14" fmla="*/ 2176921 w 2330450"/>
              <a:gd name="connsiteY14" fmla="*/ 1996344 h 2270125"/>
              <a:gd name="connsiteX15" fmla="*/ 1998361 w 2330450"/>
              <a:gd name="connsiteY15" fmla="*/ 2123092 h 2270125"/>
              <a:gd name="connsiteX16" fmla="*/ 1748377 w 2330450"/>
              <a:gd name="connsiteY16" fmla="*/ 2211375 h 2270125"/>
              <a:gd name="connsiteX17" fmla="*/ 1533889 w 2330450"/>
              <a:gd name="connsiteY17" fmla="*/ 2248895 h 2270125"/>
              <a:gd name="connsiteX18" fmla="*/ 1360616 w 2330450"/>
              <a:gd name="connsiteY18" fmla="*/ 2263819 h 2270125"/>
              <a:gd name="connsiteX19" fmla="*/ 1188638 w 2330450"/>
              <a:gd name="connsiteY19" fmla="*/ 2269074 h 2270125"/>
              <a:gd name="connsiteX20" fmla="*/ 1179898 w 2330450"/>
              <a:gd name="connsiteY20" fmla="*/ 2270125 h 2270125"/>
              <a:gd name="connsiteX21" fmla="*/ 1150552 w 2330450"/>
              <a:gd name="connsiteY21" fmla="*/ 2270125 h 2270125"/>
              <a:gd name="connsiteX22" fmla="*/ 1137929 w 2330450"/>
              <a:gd name="connsiteY22" fmla="*/ 2269074 h 2270125"/>
              <a:gd name="connsiteX23" fmla="*/ 919125 w 2330450"/>
              <a:gd name="connsiteY23" fmla="*/ 2260666 h 2270125"/>
              <a:gd name="connsiteX24" fmla="*/ 655547 w 2330450"/>
              <a:gd name="connsiteY24" fmla="*/ 2227035 h 2270125"/>
              <a:gd name="connsiteX25" fmla="*/ 413116 w 2330450"/>
              <a:gd name="connsiteY25" fmla="*/ 2158721 h 2270125"/>
              <a:gd name="connsiteX26" fmla="*/ 209741 w 2330450"/>
              <a:gd name="connsiteY26" fmla="*/ 2045320 h 2270125"/>
              <a:gd name="connsiteX27" fmla="*/ 26433 w 2330450"/>
              <a:gd name="connsiteY27" fmla="*/ 1778055 h 2270125"/>
              <a:gd name="connsiteX28" fmla="*/ 3669 w 2330450"/>
              <a:gd name="connsiteY28" fmla="*/ 1648363 h 2270125"/>
              <a:gd name="connsiteX29" fmla="*/ 0 w 2330450"/>
              <a:gd name="connsiteY29" fmla="*/ 1620407 h 2270125"/>
              <a:gd name="connsiteX30" fmla="*/ 0 w 2330450"/>
              <a:gd name="connsiteY30" fmla="*/ 1575425 h 2270125"/>
              <a:gd name="connsiteX31" fmla="*/ 2913 w 2330450"/>
              <a:gd name="connsiteY31" fmla="*/ 1557138 h 2270125"/>
              <a:gd name="connsiteX32" fmla="*/ 36359 w 2330450"/>
              <a:gd name="connsiteY32" fmla="*/ 1346941 h 2270125"/>
              <a:gd name="connsiteX33" fmla="*/ 132167 w 2330450"/>
              <a:gd name="connsiteY33" fmla="*/ 1073265 h 2270125"/>
              <a:gd name="connsiteX34" fmla="*/ 327558 w 2330450"/>
              <a:gd name="connsiteY34" fmla="*/ 699009 h 2270125"/>
              <a:gd name="connsiteX35" fmla="*/ 561466 w 2330450"/>
              <a:gd name="connsiteY35" fmla="*/ 364166 h 2270125"/>
              <a:gd name="connsiteX36" fmla="*/ 756317 w 2330450"/>
              <a:gd name="connsiteY36" fmla="*/ 168053 h 2270125"/>
              <a:gd name="connsiteX37" fmla="*/ 943725 w 2330450"/>
              <a:gd name="connsiteY37" fmla="*/ 50342 h 2270125"/>
              <a:gd name="connsiteX38" fmla="*/ 1118616 w 2330450"/>
              <a:gd name="connsiteY38" fmla="*/ 3364 h 2270125"/>
              <a:gd name="connsiteX39" fmla="*/ 1148610 w 2330450"/>
              <a:gd name="connsiteY39" fmla="*/ 0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30450" h="2270125">
                <a:moveTo>
                  <a:pt x="1148610" y="0"/>
                </a:moveTo>
                <a:cubicBezTo>
                  <a:pt x="1160370" y="0"/>
                  <a:pt x="1172022" y="0"/>
                  <a:pt x="1183782" y="0"/>
                </a:cubicBezTo>
                <a:cubicBezTo>
                  <a:pt x="1186696" y="526"/>
                  <a:pt x="1189501" y="1366"/>
                  <a:pt x="1192414" y="1577"/>
                </a:cubicBezTo>
                <a:cubicBezTo>
                  <a:pt x="1209568" y="3468"/>
                  <a:pt x="1226831" y="4520"/>
                  <a:pt x="1243878" y="7147"/>
                </a:cubicBezTo>
                <a:cubicBezTo>
                  <a:pt x="1311957" y="17341"/>
                  <a:pt x="1375613" y="40673"/>
                  <a:pt x="1436140" y="73149"/>
                </a:cubicBezTo>
                <a:cubicBezTo>
                  <a:pt x="1513930" y="114873"/>
                  <a:pt x="1582764" y="168893"/>
                  <a:pt x="1646528" y="229640"/>
                </a:cubicBezTo>
                <a:cubicBezTo>
                  <a:pt x="1715686" y="295432"/>
                  <a:pt x="1777724" y="367634"/>
                  <a:pt x="1834690" y="444041"/>
                </a:cubicBezTo>
                <a:cubicBezTo>
                  <a:pt x="1966533" y="620711"/>
                  <a:pt x="2077337" y="809993"/>
                  <a:pt x="2171634" y="1009050"/>
                </a:cubicBezTo>
                <a:cubicBezTo>
                  <a:pt x="2222127" y="1115619"/>
                  <a:pt x="2264744" y="1225132"/>
                  <a:pt x="2294199" y="1339374"/>
                </a:cubicBezTo>
                <a:cubicBezTo>
                  <a:pt x="2313295" y="1413048"/>
                  <a:pt x="2327537" y="1487563"/>
                  <a:pt x="2328832" y="1563969"/>
                </a:cubicBezTo>
                <a:cubicBezTo>
                  <a:pt x="2328940" y="1567858"/>
                  <a:pt x="2329911" y="1571641"/>
                  <a:pt x="2330450" y="1575425"/>
                </a:cubicBezTo>
                <a:cubicBezTo>
                  <a:pt x="2330450" y="1589718"/>
                  <a:pt x="2330450" y="1604117"/>
                  <a:pt x="2330450" y="1618410"/>
                </a:cubicBezTo>
                <a:cubicBezTo>
                  <a:pt x="2329803" y="1623245"/>
                  <a:pt x="2328724" y="1627974"/>
                  <a:pt x="2328724" y="1632809"/>
                </a:cubicBezTo>
                <a:cubicBezTo>
                  <a:pt x="2328616" y="1667491"/>
                  <a:pt x="2323761" y="1701648"/>
                  <a:pt x="2316532" y="1735490"/>
                </a:cubicBezTo>
                <a:cubicBezTo>
                  <a:pt x="2295278" y="1835964"/>
                  <a:pt x="2249208" y="1923195"/>
                  <a:pt x="2176921" y="1996344"/>
                </a:cubicBezTo>
                <a:cubicBezTo>
                  <a:pt x="2124809" y="2048998"/>
                  <a:pt x="2064283" y="2089881"/>
                  <a:pt x="1998361" y="2123092"/>
                </a:cubicBezTo>
                <a:cubicBezTo>
                  <a:pt x="1918737" y="2163135"/>
                  <a:pt x="1834798" y="2190671"/>
                  <a:pt x="1748377" y="2211375"/>
                </a:cubicBezTo>
                <a:cubicBezTo>
                  <a:pt x="1677601" y="2228191"/>
                  <a:pt x="1606069" y="2240172"/>
                  <a:pt x="1533889" y="2248895"/>
                </a:cubicBezTo>
                <a:cubicBezTo>
                  <a:pt x="1476276" y="2255937"/>
                  <a:pt x="1418446" y="2261297"/>
                  <a:pt x="1360616" y="2263819"/>
                </a:cubicBezTo>
                <a:cubicBezTo>
                  <a:pt x="1303218" y="2266447"/>
                  <a:pt x="1245928" y="2267393"/>
                  <a:pt x="1188638" y="2269074"/>
                </a:cubicBezTo>
                <a:cubicBezTo>
                  <a:pt x="1185725" y="2269179"/>
                  <a:pt x="1182811" y="2269810"/>
                  <a:pt x="1179898" y="2270125"/>
                </a:cubicBezTo>
                <a:cubicBezTo>
                  <a:pt x="1170080" y="2270125"/>
                  <a:pt x="1160370" y="2270125"/>
                  <a:pt x="1150552" y="2270125"/>
                </a:cubicBezTo>
                <a:cubicBezTo>
                  <a:pt x="1146344" y="2269810"/>
                  <a:pt x="1142136" y="2269179"/>
                  <a:pt x="1137929" y="2269074"/>
                </a:cubicBezTo>
                <a:cubicBezTo>
                  <a:pt x="1064994" y="2268338"/>
                  <a:pt x="991952" y="2265921"/>
                  <a:pt x="919125" y="2260666"/>
                </a:cubicBezTo>
                <a:cubicBezTo>
                  <a:pt x="830655" y="2254150"/>
                  <a:pt x="742615" y="2243745"/>
                  <a:pt x="655547" y="2227035"/>
                </a:cubicBezTo>
                <a:cubicBezTo>
                  <a:pt x="572795" y="2211060"/>
                  <a:pt x="491660" y="2189620"/>
                  <a:pt x="413116" y="2158721"/>
                </a:cubicBezTo>
                <a:cubicBezTo>
                  <a:pt x="340289" y="2130029"/>
                  <a:pt x="271562" y="2093980"/>
                  <a:pt x="209741" y="2045320"/>
                </a:cubicBezTo>
                <a:cubicBezTo>
                  <a:pt x="120946" y="1975324"/>
                  <a:pt x="58369" y="1887252"/>
                  <a:pt x="26433" y="1778055"/>
                </a:cubicBezTo>
                <a:cubicBezTo>
                  <a:pt x="14026" y="1735700"/>
                  <a:pt x="6689" y="1692399"/>
                  <a:pt x="3669" y="1648363"/>
                </a:cubicBezTo>
                <a:cubicBezTo>
                  <a:pt x="3021" y="1639009"/>
                  <a:pt x="1295" y="1629761"/>
                  <a:pt x="0" y="1620407"/>
                </a:cubicBezTo>
                <a:cubicBezTo>
                  <a:pt x="0" y="1605378"/>
                  <a:pt x="0" y="1590349"/>
                  <a:pt x="0" y="1575425"/>
                </a:cubicBezTo>
                <a:cubicBezTo>
                  <a:pt x="971" y="1569329"/>
                  <a:pt x="2590" y="1563339"/>
                  <a:pt x="2913" y="1557138"/>
                </a:cubicBezTo>
                <a:cubicBezTo>
                  <a:pt x="6689" y="1485986"/>
                  <a:pt x="18773" y="1415991"/>
                  <a:pt x="36359" y="1346941"/>
                </a:cubicBezTo>
                <a:cubicBezTo>
                  <a:pt x="60311" y="1252983"/>
                  <a:pt x="93434" y="1162073"/>
                  <a:pt x="132167" y="1073265"/>
                </a:cubicBezTo>
                <a:cubicBezTo>
                  <a:pt x="188378" y="943889"/>
                  <a:pt x="254947" y="819873"/>
                  <a:pt x="327558" y="699009"/>
                </a:cubicBezTo>
                <a:cubicBezTo>
                  <a:pt x="397903" y="582035"/>
                  <a:pt x="474074" y="469159"/>
                  <a:pt x="561466" y="364166"/>
                </a:cubicBezTo>
                <a:cubicBezTo>
                  <a:pt x="620698" y="293120"/>
                  <a:pt x="684462" y="226487"/>
                  <a:pt x="756317" y="168053"/>
                </a:cubicBezTo>
                <a:cubicBezTo>
                  <a:pt x="813931" y="121073"/>
                  <a:pt x="875645" y="80506"/>
                  <a:pt x="943725" y="50342"/>
                </a:cubicBezTo>
                <a:cubicBezTo>
                  <a:pt x="999612" y="25644"/>
                  <a:pt x="1057658" y="9144"/>
                  <a:pt x="1118616" y="3364"/>
                </a:cubicBezTo>
                <a:cubicBezTo>
                  <a:pt x="1128650" y="2418"/>
                  <a:pt x="1138576" y="1156"/>
                  <a:pt x="1148610"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10" name="Picture Placeholder 9"/>
          <p:cNvSpPr>
            <a:spLocks noGrp="1"/>
          </p:cNvSpPr>
          <p:nvPr>
            <p:ph type="pic" sz="quarter" idx="15" hasCustomPrompt="1"/>
          </p:nvPr>
        </p:nvSpPr>
        <p:spPr>
          <a:xfrm>
            <a:off x="2284521" y="2520777"/>
            <a:ext cx="1864712" cy="1816444"/>
          </a:xfrm>
          <a:custGeom>
            <a:avLst/>
            <a:gdLst>
              <a:gd name="connsiteX0" fmla="*/ 920616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6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9 w 1864712"/>
              <a:gd name="connsiteY13" fmla="*/ 957670 h 1816444"/>
              <a:gd name="connsiteX14" fmla="*/ 1602616 w 1864712"/>
              <a:gd name="connsiteY14" fmla="*/ 1257131 h 1816444"/>
              <a:gd name="connsiteX15" fmla="*/ 1415455 w 1864712"/>
              <a:gd name="connsiteY15" fmla="*/ 1525056 h 1816444"/>
              <a:gd name="connsiteX16" fmla="*/ 1259544 w 1864712"/>
              <a:gd name="connsiteY16" fmla="*/ 1681976 h 1816444"/>
              <a:gd name="connsiteX17" fmla="*/ 1109590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7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6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6"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6" y="34479"/>
                </a:cubicBezTo>
                <a:cubicBezTo>
                  <a:pt x="1406390" y="47261"/>
                  <a:pt x="1471310" y="64416"/>
                  <a:pt x="1534157" y="89140"/>
                </a:cubicBezTo>
                <a:cubicBezTo>
                  <a:pt x="1592430" y="112098"/>
                  <a:pt x="1647422"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9" y="957670"/>
                </a:cubicBezTo>
                <a:cubicBezTo>
                  <a:pt x="1713981" y="1061190"/>
                  <a:pt x="1660716" y="1160422"/>
                  <a:pt x="1602616" y="1257131"/>
                </a:cubicBezTo>
                <a:cubicBezTo>
                  <a:pt x="1546330" y="1350728"/>
                  <a:pt x="1485381" y="1441046"/>
                  <a:pt x="1415455" y="1525056"/>
                </a:cubicBezTo>
                <a:cubicBezTo>
                  <a:pt x="1368060" y="1581904"/>
                  <a:pt x="1317039" y="1635220"/>
                  <a:pt x="1259544" y="1681976"/>
                </a:cubicBezTo>
                <a:cubicBezTo>
                  <a:pt x="1213444" y="1719567"/>
                  <a:pt x="1164064" y="1752027"/>
                  <a:pt x="1109590" y="1776163"/>
                </a:cubicBezTo>
                <a:cubicBezTo>
                  <a:pt x="1064872" y="1795925"/>
                  <a:pt x="1018426" y="1809128"/>
                  <a:pt x="969650" y="1813753"/>
                </a:cubicBezTo>
                <a:cubicBezTo>
                  <a:pt x="961622" y="1814509"/>
                  <a:pt x="953679" y="1815519"/>
                  <a:pt x="945651" y="1816444"/>
                </a:cubicBezTo>
                <a:cubicBezTo>
                  <a:pt x="936241" y="1816444"/>
                  <a:pt x="926918"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40"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7" y="47009"/>
                </a:cubicBezTo>
                <a:cubicBezTo>
                  <a:pt x="522378" y="33554"/>
                  <a:pt x="579614" y="23967"/>
                  <a:pt x="637369" y="16987"/>
                </a:cubicBezTo>
                <a:cubicBezTo>
                  <a:pt x="683468" y="11353"/>
                  <a:pt x="729741" y="7064"/>
                  <a:pt x="776014" y="5046"/>
                </a:cubicBezTo>
                <a:cubicBezTo>
                  <a:pt x="821941" y="2943"/>
                  <a:pt x="867782" y="2186"/>
                  <a:pt x="913622" y="841"/>
                </a:cubicBezTo>
                <a:cubicBezTo>
                  <a:pt x="915953" y="757"/>
                  <a:pt x="918285" y="252"/>
                  <a:pt x="920616"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1331433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da-DK"/>
              <a:t>Click to edit Master title style</a:t>
            </a:r>
            <a:endParaRPr lang="en-US"/>
          </a:p>
        </p:txBody>
      </p:sp>
      <p:sp>
        <p:nvSpPr>
          <p:cNvPr id="10" name="Picture Placeholder 9"/>
          <p:cNvSpPr>
            <a:spLocks noGrp="1"/>
          </p:cNvSpPr>
          <p:nvPr>
            <p:ph type="pic" sz="quarter" idx="15" hasCustomPrompt="1"/>
          </p:nvPr>
        </p:nvSpPr>
        <p:spPr>
          <a:xfrm>
            <a:off x="1790700"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11" name="Picture Placeholder 9"/>
          <p:cNvSpPr>
            <a:spLocks noGrp="1"/>
          </p:cNvSpPr>
          <p:nvPr>
            <p:ph type="pic" sz="quarter" idx="16" hasCustomPrompt="1"/>
          </p:nvPr>
        </p:nvSpPr>
        <p:spPr>
          <a:xfrm>
            <a:off x="4777316"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13" name="Picture Placeholder 9"/>
          <p:cNvSpPr>
            <a:spLocks noGrp="1"/>
          </p:cNvSpPr>
          <p:nvPr>
            <p:ph type="pic" sz="quarter" idx="17" hasCustomPrompt="1"/>
          </p:nvPr>
        </p:nvSpPr>
        <p:spPr>
          <a:xfrm>
            <a:off x="7763932"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29226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3664794" y="0"/>
            <a:ext cx="8527206" cy="6858000"/>
          </a:xfrm>
          <a:custGeom>
            <a:avLst/>
            <a:gdLst>
              <a:gd name="connsiteX0" fmla="*/ 2971144 w 8527206"/>
              <a:gd name="connsiteY0" fmla="*/ 0 h 6858000"/>
              <a:gd name="connsiteX1" fmla="*/ 7752484 w 8527206"/>
              <a:gd name="connsiteY1" fmla="*/ 0 h 6858000"/>
              <a:gd name="connsiteX2" fmla="*/ 7863964 w 8527206"/>
              <a:gd name="connsiteY2" fmla="*/ 173070 h 6858000"/>
              <a:gd name="connsiteX3" fmla="*/ 8367759 w 8527206"/>
              <a:gd name="connsiteY3" fmla="*/ 1196300 h 6858000"/>
              <a:gd name="connsiteX4" fmla="*/ 8527206 w 8527206"/>
              <a:gd name="connsiteY4" fmla="*/ 1631659 h 6858000"/>
              <a:gd name="connsiteX5" fmla="*/ 8527206 w 8527206"/>
              <a:gd name="connsiteY5" fmla="*/ 6858000 h 6858000"/>
              <a:gd name="connsiteX6" fmla="*/ 1968306 w 8527206"/>
              <a:gd name="connsiteY6" fmla="*/ 6858000 h 6858000"/>
              <a:gd name="connsiteX7" fmla="*/ 1963205 w 8527206"/>
              <a:gd name="connsiteY7" fmla="*/ 6855630 h 6858000"/>
              <a:gd name="connsiteX8" fmla="*/ 1098144 w 8527206"/>
              <a:gd name="connsiteY8" fmla="*/ 6340068 h 6858000"/>
              <a:gd name="connsiteX9" fmla="*/ 430707 w 8527206"/>
              <a:gd name="connsiteY9" fmla="*/ 5690993 h 6858000"/>
              <a:gd name="connsiteX10" fmla="*/ 561 w 8527206"/>
              <a:gd name="connsiteY10" fmla="*/ 4468699 h 6858000"/>
              <a:gd name="connsiteX11" fmla="*/ 47377 w 8527206"/>
              <a:gd name="connsiteY11" fmla="*/ 3944319 h 6858000"/>
              <a:gd name="connsiteX12" fmla="*/ 62248 w 8527206"/>
              <a:gd name="connsiteY12" fmla="*/ 3832572 h 6858000"/>
              <a:gd name="connsiteX13" fmla="*/ 108969 w 8527206"/>
              <a:gd name="connsiteY13" fmla="*/ 3658898 h 6858000"/>
              <a:gd name="connsiteX14" fmla="*/ 139210 w 8527206"/>
              <a:gd name="connsiteY14" fmla="*/ 3591318 h 6858000"/>
              <a:gd name="connsiteX15" fmla="*/ 486668 w 8527206"/>
              <a:gd name="connsiteY15" fmla="*/ 2814496 h 6858000"/>
              <a:gd name="connsiteX16" fmla="*/ 1140836 w 8527206"/>
              <a:gd name="connsiteY16" fmla="*/ 1857357 h 6858000"/>
              <a:gd name="connsiteX17" fmla="*/ 2283959 w 8527206"/>
              <a:gd name="connsiteY17" fmla="*/ 615316 h 6858000"/>
              <a:gd name="connsiteX18" fmla="*/ 2889393 w 8527206"/>
              <a:gd name="connsiteY18" fmla="*/ 66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27206" h="6858000">
                <a:moveTo>
                  <a:pt x="2971144" y="0"/>
                </a:moveTo>
                <a:lnTo>
                  <a:pt x="7752484" y="0"/>
                </a:lnTo>
                <a:lnTo>
                  <a:pt x="7863964" y="173070"/>
                </a:lnTo>
                <a:cubicBezTo>
                  <a:pt x="8062644" y="498922"/>
                  <a:pt x="8227177" y="842128"/>
                  <a:pt x="8367759" y="1196300"/>
                </a:cubicBezTo>
                <a:lnTo>
                  <a:pt x="8527206" y="1631659"/>
                </a:lnTo>
                <a:lnTo>
                  <a:pt x="8527206" y="6858000"/>
                </a:lnTo>
                <a:lnTo>
                  <a:pt x="1968306" y="6858000"/>
                </a:lnTo>
                <a:lnTo>
                  <a:pt x="1963205" y="6855630"/>
                </a:lnTo>
                <a:cubicBezTo>
                  <a:pt x="1660296" y="6708000"/>
                  <a:pt x="1369305" y="6540949"/>
                  <a:pt x="1098144" y="6340068"/>
                </a:cubicBezTo>
                <a:cubicBezTo>
                  <a:pt x="846763" y="6153646"/>
                  <a:pt x="618854" y="5943079"/>
                  <a:pt x="430707" y="5690993"/>
                </a:cubicBezTo>
                <a:cubicBezTo>
                  <a:pt x="160576" y="5328514"/>
                  <a:pt x="10446" y="4923475"/>
                  <a:pt x="561" y="4468699"/>
                </a:cubicBezTo>
                <a:cubicBezTo>
                  <a:pt x="-3349" y="4292282"/>
                  <a:pt x="13298" y="4117477"/>
                  <a:pt x="47377" y="3944319"/>
                </a:cubicBezTo>
                <a:cubicBezTo>
                  <a:pt x="54591" y="3907531"/>
                  <a:pt x="57532" y="3870032"/>
                  <a:pt x="62248" y="3832572"/>
                </a:cubicBezTo>
                <a:cubicBezTo>
                  <a:pt x="77858" y="3774545"/>
                  <a:pt x="93468" y="3716519"/>
                  <a:pt x="108969" y="3658898"/>
                </a:cubicBezTo>
                <a:cubicBezTo>
                  <a:pt x="119050" y="3636370"/>
                  <a:pt x="131522" y="3614925"/>
                  <a:pt x="139210" y="3591318"/>
                </a:cubicBezTo>
                <a:cubicBezTo>
                  <a:pt x="227692" y="3320526"/>
                  <a:pt x="347049" y="3062829"/>
                  <a:pt x="486668" y="2814496"/>
                </a:cubicBezTo>
                <a:cubicBezTo>
                  <a:pt x="676736" y="2476606"/>
                  <a:pt x="899048" y="2160010"/>
                  <a:pt x="1140836" y="1857357"/>
                </a:cubicBezTo>
                <a:cubicBezTo>
                  <a:pt x="1492243" y="1416226"/>
                  <a:pt x="1878074" y="1006548"/>
                  <a:pt x="2283959" y="615316"/>
                </a:cubicBezTo>
                <a:cubicBezTo>
                  <a:pt x="2480507" y="426033"/>
                  <a:pt x="2681614" y="242218"/>
                  <a:pt x="2889393" y="66398"/>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1349563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84314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6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6096000" cy="68580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dirty="0"/>
              <a:t>Insert Image</a:t>
            </a:r>
          </a:p>
        </p:txBody>
      </p:sp>
      <p:sp>
        <p:nvSpPr>
          <p:cNvPr id="3" name="Picture Placeholder 2"/>
          <p:cNvSpPr>
            <a:spLocks noGrp="1"/>
          </p:cNvSpPr>
          <p:nvPr>
            <p:ph type="pic" sz="quarter" idx="16" hasCustomPrompt="1"/>
          </p:nvPr>
        </p:nvSpPr>
        <p:spPr>
          <a:xfrm>
            <a:off x="7304184" y="1717589"/>
            <a:ext cx="3097116" cy="3422822"/>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3269989329"/>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1" i="0">
                <a:latin typeface="Playfair Display" charset="0"/>
                <a:ea typeface="Playfair Display" charset="0"/>
                <a:cs typeface="Playfair Display" charset="0"/>
              </a:defRPr>
            </a:lvl1pPr>
          </a:lstStyle>
          <a:p>
            <a:r>
              <a:rPr lang="da-DK"/>
              <a:t>Click to edit Master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99" y="2108591"/>
            <a:ext cx="10058400" cy="6030254"/>
          </a:xfrm>
          <a:prstGeom prst="rect">
            <a:avLst/>
          </a:prstGeom>
          <a:effectLst/>
        </p:spPr>
      </p:pic>
      <p:sp>
        <p:nvSpPr>
          <p:cNvPr id="9" name="Picture Placeholder 2"/>
          <p:cNvSpPr>
            <a:spLocks noGrp="1"/>
          </p:cNvSpPr>
          <p:nvPr>
            <p:ph type="pic" sz="quarter" idx="12" hasCustomPrompt="1"/>
          </p:nvPr>
        </p:nvSpPr>
        <p:spPr>
          <a:xfrm>
            <a:off x="2235209" y="2567375"/>
            <a:ext cx="7725220" cy="479515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391019002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tartside med hvidt logo">
    <p:bg bwMode="auto">
      <p:bgPr>
        <a:solidFill>
          <a:schemeClr val="accent1"/>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xmlns="" id="{085900CC-2CBA-4239-887D-8168B508FB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2486897" y="2699191"/>
            <a:ext cx="7218206" cy="1383299"/>
          </a:xfrm>
          <a:prstGeom prst="rect">
            <a:avLst/>
          </a:prstGeom>
        </p:spPr>
      </p:pic>
      <p:sp>
        <p:nvSpPr>
          <p:cNvPr id="12" name="textruta 5">
            <a:extLst>
              <a:ext uri="{FF2B5EF4-FFF2-40B4-BE49-F238E27FC236}">
                <a16:creationId xmlns:a16="http://schemas.microsoft.com/office/drawing/2014/main" xmlns="" id="{5F26805E-A452-42A5-A24D-67EF3F8F8339}"/>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707725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rtside med rødt logo">
    <p:bg>
      <p:bgPr>
        <a:solidFill>
          <a:schemeClr val="bg1"/>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xmlns="" id="{085900CC-2CBA-4239-887D-8168B508FB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86897" y="2699191"/>
            <a:ext cx="7218205" cy="1383299"/>
          </a:xfrm>
          <a:prstGeom prst="rect">
            <a:avLst/>
          </a:prstGeom>
        </p:spPr>
      </p:pic>
      <p:sp>
        <p:nvSpPr>
          <p:cNvPr id="4" name="textruta 5">
            <a:extLst>
              <a:ext uri="{FF2B5EF4-FFF2-40B4-BE49-F238E27FC236}">
                <a16:creationId xmlns:a16="http://schemas.microsoft.com/office/drawing/2014/main" xmlns="" id="{66E5ABDF-4970-48FB-8C66-CBA6BC71546C}"/>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92855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6CDF246-3A21-4EE2-ACF6-56C0200E008B}" type="datetimeFigureOut">
              <a:rPr lang="da-DK" smtClean="0"/>
              <a:t>24-10-2022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230543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artside">
    <p:bg bwMode="auto">
      <p:bgPr>
        <a:solidFill>
          <a:schemeClr val="bg1">
            <a:lumMod val="85000"/>
          </a:schemeClr>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0E205C43-A374-43F4-B610-88ECF23197A0}"/>
              </a:ext>
            </a:extLst>
          </p:cNvPr>
          <p:cNvSpPr>
            <a:spLocks noGrp="1"/>
          </p:cNvSpPr>
          <p:nvPr>
            <p:ph type="ctrTitle"/>
          </p:nvPr>
        </p:nvSpPr>
        <p:spPr>
          <a:xfrm>
            <a:off x="2247900" y="2735263"/>
            <a:ext cx="7696200" cy="1816100"/>
          </a:xfrm>
        </p:spPr>
        <p:txBody>
          <a:bodyPr anchor="t" anchorCtr="0"/>
          <a:lstStyle>
            <a:lvl1pPr algn="ctr">
              <a:defRPr sz="6200">
                <a:solidFill>
                  <a:schemeClr val="bg1"/>
                </a:solidFill>
              </a:defRPr>
            </a:lvl1pPr>
          </a:lstStyle>
          <a:p>
            <a:r>
              <a:rPr lang="da-DK"/>
              <a:t>Klik for at redigere titeltypografien i masteren</a:t>
            </a:r>
            <a:endParaRPr lang="da-DK" dirty="0"/>
          </a:p>
        </p:txBody>
      </p:sp>
      <p:sp>
        <p:nvSpPr>
          <p:cNvPr id="5" name="Undertitel 2">
            <a:extLst>
              <a:ext uri="{FF2B5EF4-FFF2-40B4-BE49-F238E27FC236}">
                <a16:creationId xmlns:a16="http://schemas.microsoft.com/office/drawing/2014/main" xmlns="" id="{41A2E550-A623-4794-8776-656AA69E2136}"/>
              </a:ext>
            </a:extLst>
          </p:cNvPr>
          <p:cNvSpPr>
            <a:spLocks noGrp="1"/>
          </p:cNvSpPr>
          <p:nvPr>
            <p:ph type="subTitle" idx="1"/>
          </p:nvPr>
        </p:nvSpPr>
        <p:spPr>
          <a:xfrm>
            <a:off x="2247600" y="1940720"/>
            <a:ext cx="7696800" cy="365918"/>
          </a:xfrm>
        </p:spPr>
        <p:txBody>
          <a:bodyPr anchor="b" anchorCtr="0"/>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6" name="textruta 5">
            <a:extLst>
              <a:ext uri="{FF2B5EF4-FFF2-40B4-BE49-F238E27FC236}">
                <a16:creationId xmlns:a16="http://schemas.microsoft.com/office/drawing/2014/main" xmlns="" id="{715F7491-F722-4991-8374-1527D86C1ED3}"/>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4035280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BCF91E0-86C5-44BC-9E5B-A275AB178330}"/>
              </a:ext>
            </a:extLst>
          </p:cNvPr>
          <p:cNvSpPr>
            <a:spLocks noGrp="1"/>
          </p:cNvSpPr>
          <p:nvPr>
            <p:ph type="ctrTitle"/>
          </p:nvPr>
        </p:nvSpPr>
        <p:spPr>
          <a:xfrm>
            <a:off x="2247900" y="2735263"/>
            <a:ext cx="7696200" cy="1816100"/>
          </a:xfrm>
        </p:spPr>
        <p:txBody>
          <a:bodyPr anchor="t" anchorCtr="0"/>
          <a:lstStyle>
            <a:lvl1pPr algn="ctr">
              <a:defRPr sz="6200">
                <a:solidFill>
                  <a:schemeClr val="bg1"/>
                </a:solidFill>
              </a:defRPr>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xmlns="" id="{ECEE77F6-34DB-4C85-8F26-9C4269A0DD4F}"/>
              </a:ext>
            </a:extLst>
          </p:cNvPr>
          <p:cNvSpPr>
            <a:spLocks noGrp="1"/>
          </p:cNvSpPr>
          <p:nvPr>
            <p:ph type="subTitle" idx="1" hasCustomPrompt="1"/>
          </p:nvPr>
        </p:nvSpPr>
        <p:spPr>
          <a:xfrm>
            <a:off x="2247600" y="1940720"/>
            <a:ext cx="7696800" cy="365918"/>
          </a:xfrm>
        </p:spPr>
        <p:txBody>
          <a:bodyPr anchor="b" anchorCtr="0"/>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Date</a:t>
            </a:r>
          </a:p>
        </p:txBody>
      </p:sp>
      <p:sp>
        <p:nvSpPr>
          <p:cNvPr id="5" name="textruta 5">
            <a:extLst>
              <a:ext uri="{FF2B5EF4-FFF2-40B4-BE49-F238E27FC236}">
                <a16:creationId xmlns:a16="http://schemas.microsoft.com/office/drawing/2014/main" xmlns="" id="{0046E350-B263-4AB6-8E48-6BAF38C04338}"/>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033855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elslide 2">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BCF91E0-86C5-44BC-9E5B-A275AB178330}"/>
              </a:ext>
            </a:extLst>
          </p:cNvPr>
          <p:cNvSpPr>
            <a:spLocks noGrp="1"/>
          </p:cNvSpPr>
          <p:nvPr>
            <p:ph type="ctrTitle"/>
          </p:nvPr>
        </p:nvSpPr>
        <p:spPr>
          <a:xfrm>
            <a:off x="900113" y="814387"/>
            <a:ext cx="10391774" cy="5229225"/>
          </a:xfrm>
          <a:solidFill>
            <a:schemeClr val="accent3"/>
          </a:solidFill>
        </p:spPr>
        <p:txBody>
          <a:bodyPr lIns="2304000" tIns="1224000" rIns="2304000" bIns="1526400" anchor="ctr" anchorCtr="0"/>
          <a:lstStyle>
            <a:lvl1pPr algn="ctr">
              <a:lnSpc>
                <a:spcPct val="95000"/>
              </a:lnSpc>
              <a:defRPr sz="5200">
                <a:solidFill>
                  <a:schemeClr val="bg1"/>
                </a:solidFill>
              </a:defRPr>
            </a:lvl1pPr>
          </a:lstStyle>
          <a:p>
            <a:r>
              <a:rPr lang="da-DK"/>
              <a:t>Klik for at redigere titeltypografien i masteren</a:t>
            </a:r>
            <a:endParaRPr lang="da-DK" dirty="0"/>
          </a:p>
        </p:txBody>
      </p:sp>
      <p:sp>
        <p:nvSpPr>
          <p:cNvPr id="4" name="textruta 5">
            <a:extLst>
              <a:ext uri="{FF2B5EF4-FFF2-40B4-BE49-F238E27FC236}">
                <a16:creationId xmlns:a16="http://schemas.microsoft.com/office/drawing/2014/main" xmlns="" id="{03F5DF88-F926-42EA-98F3-98ABEDB0DCAD}"/>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498552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slide 3">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BCF91E0-86C5-44BC-9E5B-A275AB178330}"/>
              </a:ext>
            </a:extLst>
          </p:cNvPr>
          <p:cNvSpPr>
            <a:spLocks noGrp="1"/>
          </p:cNvSpPr>
          <p:nvPr>
            <p:ph type="ctrTitle"/>
          </p:nvPr>
        </p:nvSpPr>
        <p:spPr>
          <a:xfrm>
            <a:off x="900113" y="814387"/>
            <a:ext cx="10391774" cy="5229225"/>
          </a:xfrm>
          <a:solidFill>
            <a:schemeClr val="accent3"/>
          </a:solidFill>
        </p:spPr>
        <p:txBody>
          <a:bodyPr lIns="1080000" tIns="2340000" rIns="1080000" bIns="1584000" anchor="t" anchorCtr="0"/>
          <a:lstStyle>
            <a:lvl1pPr algn="ctr">
              <a:lnSpc>
                <a:spcPct val="95000"/>
              </a:lnSpc>
              <a:defRPr sz="4000">
                <a:solidFill>
                  <a:schemeClr val="bg1"/>
                </a:solidFill>
              </a:defRPr>
            </a:lvl1pPr>
          </a:lstStyle>
          <a:p>
            <a:r>
              <a:rPr lang="da-DK"/>
              <a:t>Klik for at redigere titeltypografien i masteren</a:t>
            </a:r>
            <a:endParaRPr lang="da-DK" dirty="0"/>
          </a:p>
        </p:txBody>
      </p:sp>
      <p:sp>
        <p:nvSpPr>
          <p:cNvPr id="6" name="textruta 5">
            <a:extLst>
              <a:ext uri="{FF2B5EF4-FFF2-40B4-BE49-F238E27FC236}">
                <a16:creationId xmlns:a16="http://schemas.microsoft.com/office/drawing/2014/main" xmlns="" id="{463714A4-C8A1-4E8F-9461-189BBE01B6F2}"/>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770393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elslide 4">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BCF91E0-86C5-44BC-9E5B-A275AB178330}"/>
              </a:ext>
            </a:extLst>
          </p:cNvPr>
          <p:cNvSpPr>
            <a:spLocks noGrp="1"/>
          </p:cNvSpPr>
          <p:nvPr>
            <p:ph type="ctrTitle"/>
          </p:nvPr>
        </p:nvSpPr>
        <p:spPr>
          <a:xfrm>
            <a:off x="900113" y="814387"/>
            <a:ext cx="10391774" cy="5229225"/>
          </a:xfrm>
          <a:solidFill>
            <a:schemeClr val="accent2"/>
          </a:solidFill>
        </p:spPr>
        <p:txBody>
          <a:bodyPr lIns="1080000" tIns="2340000" rIns="1080000" bIns="1584000" anchor="t" anchorCtr="0"/>
          <a:lstStyle>
            <a:lvl1pPr algn="ctr">
              <a:lnSpc>
                <a:spcPct val="95000"/>
              </a:lnSpc>
              <a:defRPr sz="4000">
                <a:solidFill>
                  <a:schemeClr val="tx1"/>
                </a:solidFill>
              </a:defRPr>
            </a:lvl1pPr>
          </a:lstStyle>
          <a:p>
            <a:r>
              <a:rPr lang="da-DK"/>
              <a:t>Klik for at redigere titeltypografien i masteren</a:t>
            </a:r>
            <a:endParaRPr lang="da-DK" dirty="0"/>
          </a:p>
        </p:txBody>
      </p:sp>
      <p:sp>
        <p:nvSpPr>
          <p:cNvPr id="6" name="textruta 5">
            <a:extLst>
              <a:ext uri="{FF2B5EF4-FFF2-40B4-BE49-F238E27FC236}">
                <a16:creationId xmlns:a16="http://schemas.microsoft.com/office/drawing/2014/main" xmlns="" id="{4310297E-5A2F-4DBD-8D89-118CBBBAE18A}"/>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3551731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lumMod val="85000"/>
          </a:schemeClr>
        </a:solidFill>
        <a:effectLst/>
      </p:bgPr>
    </p:bg>
    <p:spTree>
      <p:nvGrpSpPr>
        <p:cNvPr id="1" name=""/>
        <p:cNvGrpSpPr/>
        <p:nvPr/>
      </p:nvGrpSpPr>
      <p:grpSpPr>
        <a:xfrm>
          <a:off x="0" y="0"/>
          <a:ext cx="0" cy="0"/>
          <a:chOff x="0" y="0"/>
          <a:chExt cx="0" cy="0"/>
        </a:xfrm>
      </p:grpSpPr>
      <p:sp>
        <p:nvSpPr>
          <p:cNvPr id="4" name="textruta 5">
            <a:extLst>
              <a:ext uri="{FF2B5EF4-FFF2-40B4-BE49-F238E27FC236}">
                <a16:creationId xmlns:a16="http://schemas.microsoft.com/office/drawing/2014/main" xmlns="" id="{03F5DF88-F926-42EA-98F3-98ABEDB0DCAD}"/>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
        <p:nvSpPr>
          <p:cNvPr id="7" name="Pladsholder til tekst 6">
            <a:extLst>
              <a:ext uri="{FF2B5EF4-FFF2-40B4-BE49-F238E27FC236}">
                <a16:creationId xmlns:a16="http://schemas.microsoft.com/office/drawing/2014/main" xmlns="" id="{56997FBA-3981-4502-BC71-A4AEEC4D4B3D}"/>
              </a:ext>
            </a:extLst>
          </p:cNvPr>
          <p:cNvSpPr>
            <a:spLocks noGrp="1"/>
          </p:cNvSpPr>
          <p:nvPr>
            <p:ph type="body" sz="quarter" idx="10"/>
          </p:nvPr>
        </p:nvSpPr>
        <p:spPr>
          <a:xfrm>
            <a:off x="900113" y="814387"/>
            <a:ext cx="10391773" cy="5229225"/>
          </a:xfrm>
          <a:solidFill>
            <a:schemeClr val="accent5"/>
          </a:solidFill>
        </p:spPr>
        <p:txBody>
          <a:bodyPr lIns="648000" tIns="1404000" rIns="5580000"/>
          <a:lstStyle>
            <a:lvl1pPr marL="288000" indent="-288000">
              <a:spcBef>
                <a:spcPts val="1000"/>
              </a:spcBef>
              <a:buSzPct val="100000"/>
              <a:buFont typeface="+mj-lt"/>
              <a:buAutoNum type="arabicPeriod"/>
              <a:defRPr/>
            </a:lvl1pPr>
            <a:lvl2pPr marL="1188000" indent="-576000">
              <a:buFontTx/>
              <a:buBlip>
                <a:blip r:embed="rId2"/>
              </a:buBlip>
              <a:defRPr/>
            </a:lvl2pPr>
          </a:lstStyle>
          <a:p>
            <a:pPr lvl="0"/>
            <a:r>
              <a:rPr lang="da-DK"/>
              <a:t>Klik for at redigere teksttypografierne i masteren</a:t>
            </a:r>
          </a:p>
        </p:txBody>
      </p:sp>
      <p:sp>
        <p:nvSpPr>
          <p:cNvPr id="8" name="Titel 7">
            <a:extLst>
              <a:ext uri="{FF2B5EF4-FFF2-40B4-BE49-F238E27FC236}">
                <a16:creationId xmlns:a16="http://schemas.microsoft.com/office/drawing/2014/main" xmlns="" id="{FE45A917-A5A7-4981-9391-18210155038A}"/>
              </a:ext>
            </a:extLst>
          </p:cNvPr>
          <p:cNvSpPr>
            <a:spLocks noGrp="1"/>
          </p:cNvSpPr>
          <p:nvPr>
            <p:ph type="title"/>
          </p:nvPr>
        </p:nvSpPr>
        <p:spPr>
          <a:xfrm>
            <a:off x="1578607" y="1346200"/>
            <a:ext cx="4174493" cy="396874"/>
          </a:xfr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3348345313"/>
      </p:ext>
    </p:extLst>
  </p:cSld>
  <p:clrMapOvr>
    <a:masterClrMapping/>
  </p:clrMapOvr>
  <p:extLst>
    <p:ext uri="{DCECCB84-F9BA-43D5-87BE-67443E8EF086}">
      <p15:sldGuideLst xmlns:p15="http://schemas.microsoft.com/office/powerpoint/2012/main">
        <p15:guide id="1" pos="6376">
          <p15:clr>
            <a:srgbClr val="FBAE40"/>
          </p15:clr>
        </p15:guide>
        <p15:guide id="2" orient="horz" pos="3027">
          <p15:clr>
            <a:srgbClr val="FBAE40"/>
          </p15:clr>
        </p15:guide>
        <p15:guide id="3" orient="horz" pos="129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97CAF2-3CF1-468E-8726-B32027955B4C}"/>
              </a:ext>
            </a:extLst>
          </p:cNvPr>
          <p:cNvSpPr>
            <a:spLocks noGrp="1"/>
          </p:cNvSpPr>
          <p:nvPr>
            <p:ph type="title"/>
          </p:nvPr>
        </p:nvSpPr>
        <p:spPr>
          <a:xfrm>
            <a:off x="761977" y="593688"/>
            <a:ext cx="10677547" cy="1015200"/>
          </a:xfrm>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xmlns="" id="{7D405E1E-7CA2-485A-8BC8-BECF929CCB93}"/>
              </a:ext>
            </a:extLst>
          </p:cNvPr>
          <p:cNvSpPr>
            <a:spLocks noGrp="1"/>
          </p:cNvSpPr>
          <p:nvPr>
            <p:ph idx="1"/>
          </p:nvPr>
        </p:nvSpPr>
        <p:spPr>
          <a:xfrm>
            <a:off x="761978" y="1920520"/>
            <a:ext cx="10677545" cy="38040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slidenummer 5">
            <a:extLst>
              <a:ext uri="{FF2B5EF4-FFF2-40B4-BE49-F238E27FC236}">
                <a16:creationId xmlns:a16="http://schemas.microsoft.com/office/drawing/2014/main" xmlns="" id="{9A56A339-8E9E-4C4B-A63D-2CBE9632E992}"/>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4A74143D-101B-47F6-8ABE-E23DD346D9A6}"/>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4" name="Pladsholder til dato 3">
            <a:extLst>
              <a:ext uri="{FF2B5EF4-FFF2-40B4-BE49-F238E27FC236}">
                <a16:creationId xmlns:a16="http://schemas.microsoft.com/office/drawing/2014/main" xmlns="" id="{EEDFA6ED-BB45-453B-882D-8D6E955281A3}"/>
              </a:ext>
            </a:extLst>
          </p:cNvPr>
          <p:cNvSpPr>
            <a:spLocks noGrp="1"/>
          </p:cNvSpPr>
          <p:nvPr>
            <p:ph type="dt" sz="half" idx="10"/>
          </p:nvPr>
        </p:nvSpPr>
        <p:spPr/>
        <p:txBody>
          <a:bodyPr/>
          <a:lstStyle/>
          <a:p>
            <a:fld id="{D33228AB-E075-C64B-97CF-3B034BE37EAD}" type="datetime1">
              <a:rPr lang="da-DK" smtClean="0">
                <a:solidFill>
                  <a:prstClr val="black"/>
                </a:solidFill>
              </a:rPr>
              <a:pPr/>
              <a:t>24-10-2022</a:t>
            </a:fld>
            <a:endParaRPr lang="da-DK" dirty="0">
              <a:solidFill>
                <a:prstClr val="black"/>
              </a:solidFill>
            </a:endParaRPr>
          </a:p>
        </p:txBody>
      </p:sp>
    </p:spTree>
    <p:extLst>
      <p:ext uri="{BB962C8B-B14F-4D97-AF65-F5344CB8AC3E}">
        <p14:creationId xmlns:p14="http://schemas.microsoft.com/office/powerpoint/2010/main" val="3842762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10677548" cy="1015200"/>
          </a:xfrm>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xmlns="" id="{1CEBCBA2-0015-439A-B0D3-B2DB5D567E43}"/>
              </a:ext>
            </a:extLst>
          </p:cNvPr>
          <p:cNvSpPr>
            <a:spLocks noGrp="1"/>
          </p:cNvSpPr>
          <p:nvPr>
            <p:ph sz="half" idx="1"/>
          </p:nvPr>
        </p:nvSpPr>
        <p:spPr>
          <a:xfrm>
            <a:off x="761978" y="1920521"/>
            <a:ext cx="5156089" cy="38052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xmlns="" id="{D6CBB84C-3F5E-45F9-9323-EF2AF41538B9}"/>
              </a:ext>
            </a:extLst>
          </p:cNvPr>
          <p:cNvSpPr>
            <a:spLocks noGrp="1"/>
          </p:cNvSpPr>
          <p:nvPr>
            <p:ph sz="half" idx="2"/>
          </p:nvPr>
        </p:nvSpPr>
        <p:spPr>
          <a:xfrm>
            <a:off x="6280891" y="1920521"/>
            <a:ext cx="5156088" cy="38052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p>
            <a:fld id="{794BCAB9-5FAA-3048-AD0B-4EB07F9D38DF}" type="datetime1">
              <a:rPr lang="da-DK" smtClean="0">
                <a:solidFill>
                  <a:prstClr val="black"/>
                </a:solidFill>
              </a:rPr>
              <a:pPr/>
              <a:t>24-10-2022</a:t>
            </a:fld>
            <a:endParaRPr lang="da-DK" dirty="0">
              <a:solidFill>
                <a:prstClr val="black"/>
              </a:solidFill>
            </a:endParaRPr>
          </a:p>
        </p:txBody>
      </p:sp>
    </p:spTree>
    <p:extLst>
      <p:ext uri="{BB962C8B-B14F-4D97-AF65-F5344CB8AC3E}">
        <p14:creationId xmlns:p14="http://schemas.microsoft.com/office/powerpoint/2010/main" val="2292101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0D3768F-D6B3-4787-A77E-A4A77465E118}"/>
              </a:ext>
            </a:extLst>
          </p:cNvPr>
          <p:cNvSpPr>
            <a:spLocks noGrp="1"/>
          </p:cNvSpPr>
          <p:nvPr>
            <p:ph type="title"/>
          </p:nvPr>
        </p:nvSpPr>
        <p:spPr>
          <a:xfrm>
            <a:off x="2974975" y="1311203"/>
            <a:ext cx="6242050" cy="1173162"/>
          </a:xfrm>
        </p:spPr>
        <p:txBody>
          <a:bodyPr anchor="t" anchorCtr="0"/>
          <a:lstStyle>
            <a:lvl1pPr algn="ctr">
              <a:defRPr sz="34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2974800" y="2655815"/>
            <a:ext cx="6242400" cy="2879724"/>
          </a:xfrm>
        </p:spPr>
        <p:txBody>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p>
            <a:fld id="{27AD0AE7-68C1-A140-8881-B3C64D376441}" type="datetime1">
              <a:rPr lang="da-DK" smtClean="0">
                <a:solidFill>
                  <a:prstClr val="black"/>
                </a:solidFill>
              </a:rPr>
              <a:pPr/>
              <a:t>24-10-2022</a:t>
            </a:fld>
            <a:endParaRPr lang="da-DK" dirty="0">
              <a:solidFill>
                <a:prstClr val="black"/>
              </a:solidFill>
            </a:endParaRPr>
          </a:p>
        </p:txBody>
      </p:sp>
    </p:spTree>
    <p:extLst>
      <p:ext uri="{BB962C8B-B14F-4D97-AF65-F5344CB8AC3E}">
        <p14:creationId xmlns:p14="http://schemas.microsoft.com/office/powerpoint/2010/main" val="180713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illede med overskrift og tekst i farvet felt">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97CAF2-3CF1-468E-8726-B32027955B4C}"/>
              </a:ext>
            </a:extLst>
          </p:cNvPr>
          <p:cNvSpPr>
            <a:spLocks noGrp="1"/>
          </p:cNvSpPr>
          <p:nvPr>
            <p:ph type="title"/>
          </p:nvPr>
        </p:nvSpPr>
        <p:spPr>
          <a:xfrm>
            <a:off x="760413" y="1164664"/>
            <a:ext cx="5145087" cy="921310"/>
          </a:xfrm>
          <a:solidFill>
            <a:schemeClr val="accent1"/>
          </a:solidFill>
        </p:spPr>
        <p:txBody>
          <a:bodyPr lIns="475200" tIns="360000" rIns="475200" bIns="360000" anchor="t" anchorCtr="0"/>
          <a:lstStyle>
            <a:lvl1pPr algn="ctr">
              <a:defRPr sz="2000">
                <a:solidFill>
                  <a:schemeClr val="bg1"/>
                </a:solidFill>
              </a:defRPr>
            </a:lvl1pPr>
          </a:lstStyle>
          <a:p>
            <a:r>
              <a:rPr lang="da-DK"/>
              <a:t>Klik for at redigere titeltypografien i masteren</a:t>
            </a:r>
            <a:endParaRPr lang="da-DK" dirty="0"/>
          </a:p>
        </p:txBody>
      </p:sp>
      <p:sp>
        <p:nvSpPr>
          <p:cNvPr id="19" name="Pladsholder til tekst 18">
            <a:extLst>
              <a:ext uri="{FF2B5EF4-FFF2-40B4-BE49-F238E27FC236}">
                <a16:creationId xmlns:a16="http://schemas.microsoft.com/office/drawing/2014/main" xmlns="" id="{21BA241E-4FEB-4C51-B7C3-809A484F0C73}"/>
              </a:ext>
            </a:extLst>
          </p:cNvPr>
          <p:cNvSpPr>
            <a:spLocks noGrp="1"/>
          </p:cNvSpPr>
          <p:nvPr>
            <p:ph type="body" sz="quarter" idx="15"/>
          </p:nvPr>
        </p:nvSpPr>
        <p:spPr>
          <a:xfrm>
            <a:off x="760413" y="2085974"/>
            <a:ext cx="5144399" cy="3638551"/>
          </a:xfrm>
          <a:solidFill>
            <a:schemeClr val="accent2"/>
          </a:solidFill>
        </p:spPr>
        <p:txBody>
          <a:bodyPr lIns="475200" tIns="396000" rIns="475200" bIns="468000"/>
          <a:lstStyle>
            <a:lvl1pPr>
              <a:defRPr sz="1400"/>
            </a:lvl1pPr>
            <a:lvl2pPr>
              <a:defRPr sz="1400"/>
            </a:lvl2pPr>
            <a:lvl3pPr>
              <a:defRPr sz="1400"/>
            </a:lvl3pPr>
            <a:lvl4pPr>
              <a:defRPr sz="1400"/>
            </a:lvl4pPr>
            <a:lvl5pPr>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slidenummer 5">
            <a:extLst>
              <a:ext uri="{FF2B5EF4-FFF2-40B4-BE49-F238E27FC236}">
                <a16:creationId xmlns:a16="http://schemas.microsoft.com/office/drawing/2014/main" xmlns="" id="{9A56A339-8E9E-4C4B-A63D-2CBE9632E992}"/>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4A74143D-101B-47F6-8ABE-E23DD346D9A6}"/>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EEDFA6ED-BB45-453B-882D-8D6E955281A3}"/>
              </a:ext>
            </a:extLst>
          </p:cNvPr>
          <p:cNvSpPr>
            <a:spLocks noGrp="1"/>
          </p:cNvSpPr>
          <p:nvPr>
            <p:ph type="dt" sz="half" idx="10"/>
          </p:nvPr>
        </p:nvSpPr>
        <p:spPr/>
        <p:txBody>
          <a:bodyPr/>
          <a:lstStyle>
            <a:lvl1pPr>
              <a:defRPr>
                <a:solidFill>
                  <a:schemeClr val="bg1"/>
                </a:solidFill>
              </a:defRPr>
            </a:lvl1pPr>
          </a:lstStyle>
          <a:p>
            <a:fld id="{38B146B0-5C2B-3C45-B997-943764A7FF49}" type="datetime1">
              <a:rPr lang="da-DK" smtClean="0">
                <a:solidFill>
                  <a:prstClr val="white"/>
                </a:solidFill>
              </a:rPr>
              <a:pPr/>
              <a:t>24-10-2022</a:t>
            </a:fld>
            <a:endParaRPr lang="da-DK" dirty="0">
              <a:solidFill>
                <a:prstClr val="white"/>
              </a:solidFill>
            </a:endParaRPr>
          </a:p>
        </p:txBody>
      </p:sp>
      <p:pic>
        <p:nvPicPr>
          <p:cNvPr id="17" name="Billede 16">
            <a:extLst>
              <a:ext uri="{FF2B5EF4-FFF2-40B4-BE49-F238E27FC236}">
                <a16:creationId xmlns:a16="http://schemas.microsoft.com/office/drawing/2014/main" xmlns="" id="{A46B4B90-9F36-4AAF-A538-F6A298D960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1" name="textruta 5">
            <a:extLst>
              <a:ext uri="{FF2B5EF4-FFF2-40B4-BE49-F238E27FC236}">
                <a16:creationId xmlns:a16="http://schemas.microsoft.com/office/drawing/2014/main" xmlns="" id="{B0F070E5-0D1E-4457-923E-43AAE89CF027}"/>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310289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36CDF246-3A21-4EE2-ACF6-56C0200E008B}" type="datetimeFigureOut">
              <a:rPr lang="da-DK" smtClean="0"/>
              <a:t>24-10-2022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32301043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D4DCA0-DD52-400A-B789-E9E60A47B6B3}"/>
              </a:ext>
            </a:extLst>
          </p:cNvPr>
          <p:cNvSpPr>
            <a:spLocks noGrp="1"/>
          </p:cNvSpPr>
          <p:nvPr>
            <p:ph type="title"/>
          </p:nvPr>
        </p:nvSpPr>
        <p:spPr>
          <a:xfrm>
            <a:off x="761977" y="593688"/>
            <a:ext cx="10677547" cy="1015200"/>
          </a:xfrm>
        </p:spPr>
        <p:txBody>
          <a:body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C1625C9B-9F02-4F0D-9E17-3ADF3620EF74}"/>
              </a:ext>
            </a:extLst>
          </p:cNvPr>
          <p:cNvSpPr>
            <a:spLocks noGrp="1"/>
          </p:cNvSpPr>
          <p:nvPr>
            <p:ph type="body" idx="1"/>
          </p:nvPr>
        </p:nvSpPr>
        <p:spPr>
          <a:xfrm>
            <a:off x="761978" y="1928813"/>
            <a:ext cx="5148000"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5" name="Pladsholder til tekst 4">
            <a:extLst>
              <a:ext uri="{FF2B5EF4-FFF2-40B4-BE49-F238E27FC236}">
                <a16:creationId xmlns:a16="http://schemas.microsoft.com/office/drawing/2014/main" xmlns="" id="{DD0C71F5-7389-4491-B5C6-5C0AEB155093}"/>
              </a:ext>
            </a:extLst>
          </p:cNvPr>
          <p:cNvSpPr>
            <a:spLocks noGrp="1"/>
          </p:cNvSpPr>
          <p:nvPr>
            <p:ph type="body" sz="quarter" idx="3"/>
          </p:nvPr>
        </p:nvSpPr>
        <p:spPr>
          <a:xfrm>
            <a:off x="6292830" y="1928813"/>
            <a:ext cx="5148000"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761977" y="2609850"/>
            <a:ext cx="5148000" cy="3114675"/>
          </a:xfrm>
        </p:spPr>
        <p:txBody>
          <a:bodyPr/>
          <a:lstStyle>
            <a:lvl1pPr>
              <a:defRPr sz="1400"/>
            </a:lvl1pPr>
            <a:lvl2pPr>
              <a:defRPr sz="1400"/>
            </a:lvl2pPr>
            <a:lvl3pPr>
              <a:defRPr sz="1400"/>
            </a:lvl3pPr>
            <a:lvl4pPr>
              <a:defRPr sz="1400"/>
            </a:lvl4pPr>
            <a:lvl5pPr>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Pladsholder til tekst 22">
            <a:extLst>
              <a:ext uri="{FF2B5EF4-FFF2-40B4-BE49-F238E27FC236}">
                <a16:creationId xmlns:a16="http://schemas.microsoft.com/office/drawing/2014/main" xmlns="" id="{0BDFA7B5-F6AD-4F0E-B386-080E7ED69FFF}"/>
              </a:ext>
            </a:extLst>
          </p:cNvPr>
          <p:cNvSpPr>
            <a:spLocks noGrp="1"/>
          </p:cNvSpPr>
          <p:nvPr>
            <p:ph type="body" sz="quarter" idx="15"/>
          </p:nvPr>
        </p:nvSpPr>
        <p:spPr>
          <a:xfrm>
            <a:off x="6292829" y="2609851"/>
            <a:ext cx="5148000" cy="3114675"/>
          </a:xfrm>
        </p:spPr>
        <p:txBody>
          <a:bodyPr/>
          <a:lstStyle>
            <a:lvl1pPr>
              <a:defRPr sz="1400"/>
            </a:lvl1pPr>
            <a:lvl2pPr>
              <a:defRPr sz="1400"/>
            </a:lvl2pPr>
            <a:lvl3pPr>
              <a:defRPr sz="1400"/>
            </a:lvl3pPr>
            <a:lvl4pPr>
              <a:defRPr sz="1400"/>
            </a:lvl4pPr>
            <a:lvl5pPr>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7" name="Pladsholder til dato 6">
            <a:extLst>
              <a:ext uri="{FF2B5EF4-FFF2-40B4-BE49-F238E27FC236}">
                <a16:creationId xmlns:a16="http://schemas.microsoft.com/office/drawing/2014/main" xmlns="" id="{546889D8-9709-4F71-B18A-1D2B2BA4F2F9}"/>
              </a:ext>
            </a:extLst>
          </p:cNvPr>
          <p:cNvSpPr>
            <a:spLocks noGrp="1"/>
          </p:cNvSpPr>
          <p:nvPr>
            <p:ph type="dt" sz="half" idx="10"/>
          </p:nvPr>
        </p:nvSpPr>
        <p:spPr/>
        <p:txBody>
          <a:bodyPr/>
          <a:lstStyle/>
          <a:p>
            <a:fld id="{327852CD-8DB2-174B-AD30-40F26737D96A}" type="datetime1">
              <a:rPr lang="da-DK" smtClean="0">
                <a:solidFill>
                  <a:prstClr val="black"/>
                </a:solidFill>
              </a:rPr>
              <a:pPr/>
              <a:t>24-10-2022</a:t>
            </a:fld>
            <a:endParaRPr lang="da-DK" dirty="0">
              <a:solidFill>
                <a:prstClr val="black"/>
              </a:solidFill>
            </a:endParaRPr>
          </a:p>
        </p:txBody>
      </p:sp>
    </p:spTree>
    <p:extLst>
      <p:ext uri="{BB962C8B-B14F-4D97-AF65-F5344CB8AC3E}">
        <p14:creationId xmlns:p14="http://schemas.microsoft.com/office/powerpoint/2010/main" val="2073373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ed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D4DCA0-DD52-400A-B789-E9E60A47B6B3}"/>
              </a:ext>
            </a:extLst>
          </p:cNvPr>
          <p:cNvSpPr>
            <a:spLocks noGrp="1"/>
          </p:cNvSpPr>
          <p:nvPr>
            <p:ph type="title"/>
          </p:nvPr>
        </p:nvSpPr>
        <p:spPr>
          <a:xfrm>
            <a:off x="761977" y="593688"/>
            <a:ext cx="10677546" cy="1015200"/>
          </a:xfrm>
        </p:spPr>
        <p:txBody>
          <a:body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C1625C9B-9F02-4F0D-9E17-3ADF3620EF74}"/>
              </a:ext>
            </a:extLst>
          </p:cNvPr>
          <p:cNvSpPr>
            <a:spLocks noGrp="1"/>
          </p:cNvSpPr>
          <p:nvPr>
            <p:ph type="body" idx="1"/>
          </p:nvPr>
        </p:nvSpPr>
        <p:spPr>
          <a:xfrm>
            <a:off x="761978"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5" name="Pladsholder til tekst 4">
            <a:extLst>
              <a:ext uri="{FF2B5EF4-FFF2-40B4-BE49-F238E27FC236}">
                <a16:creationId xmlns:a16="http://schemas.microsoft.com/office/drawing/2014/main" xmlns="" id="{DD0C71F5-7389-4491-B5C6-5C0AEB155093}"/>
              </a:ext>
            </a:extLst>
          </p:cNvPr>
          <p:cNvSpPr>
            <a:spLocks noGrp="1"/>
          </p:cNvSpPr>
          <p:nvPr>
            <p:ph type="body" sz="quarter" idx="3"/>
          </p:nvPr>
        </p:nvSpPr>
        <p:spPr>
          <a:xfrm>
            <a:off x="4397355"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3" name="Pladsholder til tekst 4">
            <a:extLst>
              <a:ext uri="{FF2B5EF4-FFF2-40B4-BE49-F238E27FC236}">
                <a16:creationId xmlns:a16="http://schemas.microsoft.com/office/drawing/2014/main" xmlns="" id="{66CEEEDF-9C2D-494F-93E9-5CDED9C9804E}"/>
              </a:ext>
            </a:extLst>
          </p:cNvPr>
          <p:cNvSpPr>
            <a:spLocks noGrp="1"/>
          </p:cNvSpPr>
          <p:nvPr>
            <p:ph type="body" sz="quarter" idx="16"/>
          </p:nvPr>
        </p:nvSpPr>
        <p:spPr>
          <a:xfrm>
            <a:off x="8039077"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761977" y="2600325"/>
            <a:ext cx="3400448" cy="3124199"/>
          </a:xfrm>
        </p:spPr>
        <p:txBody>
          <a:bodyPr/>
          <a:lstStyle>
            <a:lvl1pPr>
              <a:defRPr sz="1200"/>
            </a:lvl1pPr>
            <a:lvl2pPr>
              <a:defRPr sz="1200"/>
            </a:lvl2pPr>
            <a:lvl3pPr>
              <a:defRPr sz="1200"/>
            </a:lvl3pPr>
            <a:lvl4pPr>
              <a:defRPr sz="1200"/>
            </a:lvl4pPr>
            <a:lvl5pPr>
              <a:defRPr sz="12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Pladsholder til tekst 22">
            <a:extLst>
              <a:ext uri="{FF2B5EF4-FFF2-40B4-BE49-F238E27FC236}">
                <a16:creationId xmlns:a16="http://schemas.microsoft.com/office/drawing/2014/main" xmlns="" id="{0BDFA7B5-F6AD-4F0E-B386-080E7ED69FFF}"/>
              </a:ext>
            </a:extLst>
          </p:cNvPr>
          <p:cNvSpPr>
            <a:spLocks noGrp="1"/>
          </p:cNvSpPr>
          <p:nvPr>
            <p:ph type="body" sz="quarter" idx="15"/>
          </p:nvPr>
        </p:nvSpPr>
        <p:spPr>
          <a:xfrm>
            <a:off x="4397354" y="2600326"/>
            <a:ext cx="3400448" cy="3124199"/>
          </a:xfrm>
        </p:spPr>
        <p:txBody>
          <a:bodyPr/>
          <a:lstStyle>
            <a:lvl1pPr>
              <a:defRPr sz="1200"/>
            </a:lvl1pPr>
            <a:lvl2pPr>
              <a:defRPr sz="1200"/>
            </a:lvl2pPr>
            <a:lvl3pPr>
              <a:defRPr sz="1200"/>
            </a:lvl3pPr>
            <a:lvl4pPr>
              <a:defRPr sz="1200"/>
            </a:lvl4pPr>
            <a:lvl5pPr>
              <a:defRPr sz="12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22">
            <a:extLst>
              <a:ext uri="{FF2B5EF4-FFF2-40B4-BE49-F238E27FC236}">
                <a16:creationId xmlns:a16="http://schemas.microsoft.com/office/drawing/2014/main" xmlns="" id="{9F9A14AB-5212-49B5-90C8-2B5D9BA946AD}"/>
              </a:ext>
            </a:extLst>
          </p:cNvPr>
          <p:cNvSpPr>
            <a:spLocks noGrp="1"/>
          </p:cNvSpPr>
          <p:nvPr>
            <p:ph type="body" sz="quarter" idx="17"/>
          </p:nvPr>
        </p:nvSpPr>
        <p:spPr>
          <a:xfrm>
            <a:off x="8039076" y="2600326"/>
            <a:ext cx="3400448" cy="3124199"/>
          </a:xfrm>
        </p:spPr>
        <p:txBody>
          <a:bodyPr/>
          <a:lstStyle>
            <a:lvl1pPr>
              <a:defRPr sz="1200"/>
            </a:lvl1pPr>
            <a:lvl2pPr>
              <a:defRPr sz="1200"/>
            </a:lvl2pPr>
            <a:lvl3pPr>
              <a:defRPr sz="1200"/>
            </a:lvl3pPr>
            <a:lvl4pPr>
              <a:defRPr sz="1200"/>
            </a:lvl4pPr>
            <a:lvl5pPr>
              <a:defRPr sz="12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7" name="Pladsholder til dato 6">
            <a:extLst>
              <a:ext uri="{FF2B5EF4-FFF2-40B4-BE49-F238E27FC236}">
                <a16:creationId xmlns:a16="http://schemas.microsoft.com/office/drawing/2014/main" xmlns="" id="{546889D8-9709-4F71-B18A-1D2B2BA4F2F9}"/>
              </a:ext>
            </a:extLst>
          </p:cNvPr>
          <p:cNvSpPr>
            <a:spLocks noGrp="1"/>
          </p:cNvSpPr>
          <p:nvPr>
            <p:ph type="dt" sz="half" idx="10"/>
          </p:nvPr>
        </p:nvSpPr>
        <p:spPr/>
        <p:txBody>
          <a:bodyPr/>
          <a:lstStyle/>
          <a:p>
            <a:fld id="{761F7858-DD04-B84D-812C-C2BA7F36B381}" type="datetime1">
              <a:rPr lang="da-DK" smtClean="0">
                <a:solidFill>
                  <a:prstClr val="black"/>
                </a:solidFill>
              </a:rPr>
              <a:pPr/>
              <a:t>24-10-2022</a:t>
            </a:fld>
            <a:endParaRPr lang="da-DK" dirty="0">
              <a:solidFill>
                <a:prstClr val="black"/>
              </a:solidFill>
            </a:endParaRPr>
          </a:p>
        </p:txBody>
      </p:sp>
    </p:spTree>
    <p:extLst>
      <p:ext uri="{BB962C8B-B14F-4D97-AF65-F5344CB8AC3E}">
        <p14:creationId xmlns:p14="http://schemas.microsoft.com/office/powerpoint/2010/main" val="1521929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or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0D3768F-D6B3-4787-A77E-A4A77465E118}"/>
              </a:ext>
            </a:extLst>
          </p:cNvPr>
          <p:cNvSpPr>
            <a:spLocks noGrp="1"/>
          </p:cNvSpPr>
          <p:nvPr>
            <p:ph type="title"/>
          </p:nvPr>
        </p:nvSpPr>
        <p:spPr>
          <a:xfrm>
            <a:off x="2974975" y="1252537"/>
            <a:ext cx="6242050" cy="340155"/>
          </a:xfrm>
        </p:spPr>
        <p:txBody>
          <a:bodyPr anchor="t" anchorCtr="0"/>
          <a:lstStyle>
            <a:lvl1pPr algn="ctr">
              <a:defRPr sz="1600">
                <a:latin typeface="+mn-lt"/>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1819275" y="1947863"/>
            <a:ext cx="8553450" cy="3657600"/>
          </a:xfrm>
        </p:spPr>
        <p:txBody>
          <a:bodyPr/>
          <a:lstStyle>
            <a:lvl1pPr marL="0" indent="0" algn="ctr">
              <a:lnSpc>
                <a:spcPct val="90000"/>
              </a:lnSpc>
              <a:spcBef>
                <a:spcPts val="3000"/>
              </a:spcBef>
              <a:buNone/>
              <a:defRPr sz="3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p>
            <a:fld id="{77FCB0A4-31D8-1A4F-ACBE-8323F0BAD712}" type="datetime1">
              <a:rPr lang="da-DK" smtClean="0">
                <a:solidFill>
                  <a:prstClr val="black"/>
                </a:solidFill>
              </a:rPr>
              <a:pPr/>
              <a:t>24-10-2022</a:t>
            </a:fld>
            <a:endParaRPr lang="da-DK" dirty="0">
              <a:solidFill>
                <a:prstClr val="black"/>
              </a:solidFill>
            </a:endParaRPr>
          </a:p>
        </p:txBody>
      </p:sp>
    </p:spTree>
    <p:extLst>
      <p:ext uri="{BB962C8B-B14F-4D97-AF65-F5344CB8AC3E}">
        <p14:creationId xmlns:p14="http://schemas.microsoft.com/office/powerpoint/2010/main" val="1959239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or tekst ikoner">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3319463" y="1604350"/>
            <a:ext cx="5553075" cy="3657600"/>
          </a:xfrm>
        </p:spPr>
        <p:txBody>
          <a:bodyPr anchor="ctr" anchorCtr="0"/>
          <a:lstStyle>
            <a:lvl1pPr marL="0" indent="0" algn="ctr">
              <a:lnSpc>
                <a:spcPct val="90000"/>
              </a:lnSpc>
              <a:spcBef>
                <a:spcPts val="3000"/>
              </a:spcBef>
              <a:buNone/>
              <a:defRPr sz="3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p>
            <a:fld id="{3495611D-8D7F-274C-80A2-CA2F4F94AF21}" type="datetime1">
              <a:rPr lang="da-DK" smtClean="0">
                <a:solidFill>
                  <a:prstClr val="black"/>
                </a:solidFill>
              </a:rPr>
              <a:pPr/>
              <a:t>24-10-2022</a:t>
            </a:fld>
            <a:endParaRPr lang="da-DK" dirty="0">
              <a:solidFill>
                <a:prstClr val="black"/>
              </a:solidFill>
            </a:endParaRPr>
          </a:p>
        </p:txBody>
      </p:sp>
      <p:sp>
        <p:nvSpPr>
          <p:cNvPr id="10" name="Kombinationstegning: figur 9">
            <a:extLst>
              <a:ext uri="{FF2B5EF4-FFF2-40B4-BE49-F238E27FC236}">
                <a16:creationId xmlns:a16="http://schemas.microsoft.com/office/drawing/2014/main" xmlns="" id="{1F1CCD4E-84E2-4D96-A863-8E7CBF49BD7E}"/>
              </a:ext>
            </a:extLst>
          </p:cNvPr>
          <p:cNvSpPr/>
          <p:nvPr userDrawn="1"/>
        </p:nvSpPr>
        <p:spPr>
          <a:xfrm>
            <a:off x="9152426" y="1566321"/>
            <a:ext cx="1653666" cy="3714861"/>
          </a:xfrm>
          <a:custGeom>
            <a:avLst/>
            <a:gdLst>
              <a:gd name="connsiteX0" fmla="*/ 886301 w 1235465"/>
              <a:gd name="connsiteY0" fmla="*/ 325949 h 2775398"/>
              <a:gd name="connsiteX1" fmla="*/ 190119 w 1235465"/>
              <a:gd name="connsiteY1" fmla="*/ 6576 h 2775398"/>
              <a:gd name="connsiteX2" fmla="*/ 0 w 1235465"/>
              <a:gd name="connsiteY2" fmla="*/ 4 h 2775398"/>
              <a:gd name="connsiteX3" fmla="*/ 0 w 1235465"/>
              <a:gd name="connsiteY3" fmla="*/ 576552 h 2775398"/>
              <a:gd name="connsiteX4" fmla="*/ 236220 w 1235465"/>
              <a:gd name="connsiteY4" fmla="*/ 604841 h 2775398"/>
              <a:gd name="connsiteX5" fmla="*/ 638365 w 1235465"/>
              <a:gd name="connsiteY5" fmla="*/ 1110238 h 2775398"/>
              <a:gd name="connsiteX6" fmla="*/ 638556 w 1235465"/>
              <a:gd name="connsiteY6" fmla="*/ 1662116 h 2775398"/>
              <a:gd name="connsiteX7" fmla="*/ 234696 w 1235465"/>
              <a:gd name="connsiteY7" fmla="*/ 2170561 h 2775398"/>
              <a:gd name="connsiteX8" fmla="*/ 0 w 1235465"/>
              <a:gd name="connsiteY8" fmla="*/ 2201517 h 2775398"/>
              <a:gd name="connsiteX9" fmla="*/ 0 w 1235465"/>
              <a:gd name="connsiteY9" fmla="*/ 2775398 h 2775398"/>
              <a:gd name="connsiteX10" fmla="*/ 190119 w 1235465"/>
              <a:gd name="connsiteY10" fmla="*/ 2768826 h 2775398"/>
              <a:gd name="connsiteX11" fmla="*/ 885254 w 1235465"/>
              <a:gd name="connsiteY11" fmla="*/ 2448215 h 2775398"/>
              <a:gd name="connsiteX12" fmla="*/ 1223581 w 1235465"/>
              <a:gd name="connsiteY12" fmla="*/ 1697930 h 2775398"/>
              <a:gd name="connsiteX13" fmla="*/ 1223772 w 1235465"/>
              <a:gd name="connsiteY13" fmla="*/ 1080520 h 2775398"/>
              <a:gd name="connsiteX14" fmla="*/ 886301 w 1235465"/>
              <a:gd name="connsiteY14" fmla="*/ 325949 h 277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465" h="2775398">
                <a:moveTo>
                  <a:pt x="886301" y="325949"/>
                </a:moveTo>
                <a:cubicBezTo>
                  <a:pt x="695134" y="135545"/>
                  <a:pt x="452056" y="23816"/>
                  <a:pt x="190119" y="6576"/>
                </a:cubicBezTo>
                <a:cubicBezTo>
                  <a:pt x="85058" y="-377"/>
                  <a:pt x="0" y="4"/>
                  <a:pt x="0" y="4"/>
                </a:cubicBezTo>
                <a:lnTo>
                  <a:pt x="0" y="576552"/>
                </a:lnTo>
                <a:cubicBezTo>
                  <a:pt x="0" y="576552"/>
                  <a:pt x="157067" y="584458"/>
                  <a:pt x="236220" y="604841"/>
                </a:cubicBezTo>
                <a:cubicBezTo>
                  <a:pt x="454533" y="661229"/>
                  <a:pt x="625887" y="865731"/>
                  <a:pt x="638365" y="1110238"/>
                </a:cubicBezTo>
                <a:cubicBezTo>
                  <a:pt x="652463" y="1387320"/>
                  <a:pt x="653319" y="1419896"/>
                  <a:pt x="638556" y="1662116"/>
                </a:cubicBezTo>
                <a:cubicBezTo>
                  <a:pt x="623506" y="1908147"/>
                  <a:pt x="451866" y="2115221"/>
                  <a:pt x="234696" y="2170561"/>
                </a:cubicBezTo>
                <a:cubicBezTo>
                  <a:pt x="143256" y="2193897"/>
                  <a:pt x="0" y="2201517"/>
                  <a:pt x="0" y="2201517"/>
                </a:cubicBezTo>
                <a:lnTo>
                  <a:pt x="0" y="2775398"/>
                </a:lnTo>
                <a:cubicBezTo>
                  <a:pt x="0" y="2775398"/>
                  <a:pt x="118205" y="2773684"/>
                  <a:pt x="190119" y="2768826"/>
                </a:cubicBezTo>
                <a:cubicBezTo>
                  <a:pt x="453294" y="2750824"/>
                  <a:pt x="694372" y="2639381"/>
                  <a:pt x="885254" y="2448215"/>
                </a:cubicBezTo>
                <a:cubicBezTo>
                  <a:pt x="1086136" y="2247142"/>
                  <a:pt x="1206246" y="1980632"/>
                  <a:pt x="1223581" y="1697930"/>
                </a:cubicBezTo>
                <a:cubicBezTo>
                  <a:pt x="1239869" y="1431706"/>
                  <a:pt x="1238916" y="1378176"/>
                  <a:pt x="1223772" y="1080520"/>
                </a:cubicBezTo>
                <a:cubicBezTo>
                  <a:pt x="1209198" y="796199"/>
                  <a:pt x="1089374" y="528260"/>
                  <a:pt x="886301" y="325949"/>
                </a:cubicBezTo>
              </a:path>
            </a:pathLst>
          </a:custGeom>
          <a:solidFill>
            <a:schemeClr val="accent1"/>
          </a:solidFill>
          <a:ln w="9525" cap="flat">
            <a:noFill/>
            <a:prstDash val="solid"/>
            <a:miter/>
          </a:ln>
        </p:spPr>
        <p:txBody>
          <a:bodyPr rtlCol="0" anchor="ctr"/>
          <a:lstStyle/>
          <a:p>
            <a:endParaRPr lang="da-DK" dirty="0">
              <a:solidFill>
                <a:prstClr val="black"/>
              </a:solidFill>
            </a:endParaRPr>
          </a:p>
        </p:txBody>
      </p:sp>
      <p:sp>
        <p:nvSpPr>
          <p:cNvPr id="11" name="Kombinationstegning: figur 10">
            <a:extLst>
              <a:ext uri="{FF2B5EF4-FFF2-40B4-BE49-F238E27FC236}">
                <a16:creationId xmlns:a16="http://schemas.microsoft.com/office/drawing/2014/main" xmlns="" id="{7A84A4AD-C510-44F1-A8D4-AED2EC538EC9}"/>
              </a:ext>
            </a:extLst>
          </p:cNvPr>
          <p:cNvSpPr/>
          <p:nvPr userDrawn="1"/>
        </p:nvSpPr>
        <p:spPr>
          <a:xfrm>
            <a:off x="1394460" y="1566321"/>
            <a:ext cx="1653539" cy="3714862"/>
          </a:xfrm>
          <a:custGeom>
            <a:avLst/>
            <a:gdLst>
              <a:gd name="connsiteX0" fmla="*/ 349069 w 1235370"/>
              <a:gd name="connsiteY0" fmla="*/ 325949 h 2775398"/>
              <a:gd name="connsiteX1" fmla="*/ 1045251 w 1235370"/>
              <a:gd name="connsiteY1" fmla="*/ 6576 h 2775398"/>
              <a:gd name="connsiteX2" fmla="*/ 1235370 w 1235370"/>
              <a:gd name="connsiteY2" fmla="*/ 4 h 2775398"/>
              <a:gd name="connsiteX3" fmla="*/ 1235370 w 1235370"/>
              <a:gd name="connsiteY3" fmla="*/ 576552 h 2775398"/>
              <a:gd name="connsiteX4" fmla="*/ 999150 w 1235370"/>
              <a:gd name="connsiteY4" fmla="*/ 604841 h 2775398"/>
              <a:gd name="connsiteX5" fmla="*/ 597005 w 1235370"/>
              <a:gd name="connsiteY5" fmla="*/ 1110238 h 2775398"/>
              <a:gd name="connsiteX6" fmla="*/ 596814 w 1235370"/>
              <a:gd name="connsiteY6" fmla="*/ 1662116 h 2775398"/>
              <a:gd name="connsiteX7" fmla="*/ 1000674 w 1235370"/>
              <a:gd name="connsiteY7" fmla="*/ 2170561 h 2775398"/>
              <a:gd name="connsiteX8" fmla="*/ 1235370 w 1235370"/>
              <a:gd name="connsiteY8" fmla="*/ 2201517 h 2775398"/>
              <a:gd name="connsiteX9" fmla="*/ 1235370 w 1235370"/>
              <a:gd name="connsiteY9" fmla="*/ 2775398 h 2775398"/>
              <a:gd name="connsiteX10" fmla="*/ 1045251 w 1235370"/>
              <a:gd name="connsiteY10" fmla="*/ 2768826 h 2775398"/>
              <a:gd name="connsiteX11" fmla="*/ 350117 w 1235370"/>
              <a:gd name="connsiteY11" fmla="*/ 2448215 h 2775398"/>
              <a:gd name="connsiteX12" fmla="*/ 11884 w 1235370"/>
              <a:gd name="connsiteY12" fmla="*/ 1697930 h 2775398"/>
              <a:gd name="connsiteX13" fmla="*/ 11694 w 1235370"/>
              <a:gd name="connsiteY13" fmla="*/ 1080520 h 2775398"/>
              <a:gd name="connsiteX14" fmla="*/ 349069 w 1235370"/>
              <a:gd name="connsiteY14" fmla="*/ 325949 h 277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70" h="2775398">
                <a:moveTo>
                  <a:pt x="349069" y="325949"/>
                </a:moveTo>
                <a:cubicBezTo>
                  <a:pt x="540236" y="135545"/>
                  <a:pt x="783314" y="23816"/>
                  <a:pt x="1045251" y="6576"/>
                </a:cubicBezTo>
                <a:cubicBezTo>
                  <a:pt x="1150312" y="-377"/>
                  <a:pt x="1235370" y="4"/>
                  <a:pt x="1235370" y="4"/>
                </a:cubicBezTo>
                <a:lnTo>
                  <a:pt x="1235370" y="576552"/>
                </a:lnTo>
                <a:cubicBezTo>
                  <a:pt x="1235370" y="576552"/>
                  <a:pt x="1078208" y="584458"/>
                  <a:pt x="999150" y="604841"/>
                </a:cubicBezTo>
                <a:cubicBezTo>
                  <a:pt x="780837" y="661229"/>
                  <a:pt x="609483" y="865731"/>
                  <a:pt x="597005" y="1110238"/>
                </a:cubicBezTo>
                <a:cubicBezTo>
                  <a:pt x="582908" y="1387320"/>
                  <a:pt x="582051" y="1419896"/>
                  <a:pt x="596814" y="1662116"/>
                </a:cubicBezTo>
                <a:cubicBezTo>
                  <a:pt x="611864" y="1908147"/>
                  <a:pt x="783504" y="2115221"/>
                  <a:pt x="1000674" y="2170561"/>
                </a:cubicBezTo>
                <a:cubicBezTo>
                  <a:pt x="1092115" y="2193897"/>
                  <a:pt x="1235370" y="2201517"/>
                  <a:pt x="1235370" y="2201517"/>
                </a:cubicBezTo>
                <a:lnTo>
                  <a:pt x="1235370" y="2775398"/>
                </a:lnTo>
                <a:cubicBezTo>
                  <a:pt x="1235370" y="2775398"/>
                  <a:pt x="1117165" y="2773684"/>
                  <a:pt x="1045251" y="2768826"/>
                </a:cubicBezTo>
                <a:cubicBezTo>
                  <a:pt x="782076" y="2750824"/>
                  <a:pt x="540998" y="2639381"/>
                  <a:pt x="350117" y="2448215"/>
                </a:cubicBezTo>
                <a:cubicBezTo>
                  <a:pt x="149235" y="2247142"/>
                  <a:pt x="29124" y="1980632"/>
                  <a:pt x="11884" y="1697930"/>
                </a:cubicBezTo>
                <a:cubicBezTo>
                  <a:pt x="-4404" y="1431706"/>
                  <a:pt x="-3451" y="1378176"/>
                  <a:pt x="11694" y="1080520"/>
                </a:cubicBezTo>
                <a:cubicBezTo>
                  <a:pt x="26172" y="796199"/>
                  <a:pt x="145996" y="528260"/>
                  <a:pt x="349069" y="325949"/>
                </a:cubicBezTo>
              </a:path>
            </a:pathLst>
          </a:custGeom>
          <a:solidFill>
            <a:schemeClr val="accent1"/>
          </a:solidFill>
          <a:ln w="9525" cap="flat">
            <a:noFill/>
            <a:prstDash val="solid"/>
            <a:miter/>
          </a:ln>
        </p:spPr>
        <p:txBody>
          <a:bodyPr rtlCol="0" anchor="ctr"/>
          <a:lstStyle/>
          <a:p>
            <a:endParaRPr lang="da-DK" dirty="0">
              <a:solidFill>
                <a:prstClr val="black"/>
              </a:solidFill>
            </a:endParaRPr>
          </a:p>
        </p:txBody>
      </p:sp>
    </p:spTree>
    <p:extLst>
      <p:ext uri="{BB962C8B-B14F-4D97-AF65-F5344CB8AC3E}">
        <p14:creationId xmlns:p14="http://schemas.microsoft.com/office/powerpoint/2010/main" val="1710638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Overskrift med brødtekst og bille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4943401" cy="1015200"/>
          </a:xfrm>
        </p:spPr>
        <p:txBody>
          <a:bodyPr/>
          <a:lstStyle/>
          <a:p>
            <a:r>
              <a:rPr lang="da-DK"/>
              <a:t>Klik for at redigere titeltypografien i masteren</a:t>
            </a:r>
            <a:endParaRPr lang="da-DK" dirty="0"/>
          </a:p>
        </p:txBody>
      </p:sp>
      <p:sp>
        <p:nvSpPr>
          <p:cNvPr id="12" name="Pladsholder til tekst 11">
            <a:extLst>
              <a:ext uri="{FF2B5EF4-FFF2-40B4-BE49-F238E27FC236}">
                <a16:creationId xmlns:a16="http://schemas.microsoft.com/office/drawing/2014/main" xmlns="" id="{BE277F3F-4CCE-4367-8F88-7E061B431490}"/>
              </a:ext>
            </a:extLst>
          </p:cNvPr>
          <p:cNvSpPr>
            <a:spLocks noGrp="1"/>
          </p:cNvSpPr>
          <p:nvPr>
            <p:ph type="body" sz="quarter" idx="14"/>
          </p:nvPr>
        </p:nvSpPr>
        <p:spPr>
          <a:xfrm>
            <a:off x="761978" y="1920521"/>
            <a:ext cx="4943399" cy="38040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p>
            <a:fld id="{3D48F118-3193-334E-8D26-F0C92EC688CE}" type="datetime1">
              <a:rPr lang="da-DK" smtClean="0">
                <a:solidFill>
                  <a:prstClr val="black"/>
                </a:solidFill>
              </a:rPr>
              <a:pPr/>
              <a:t>24-10-2022</a:t>
            </a:fld>
            <a:endParaRPr lang="da-DK" dirty="0">
              <a:solidFill>
                <a:prstClr val="black"/>
              </a:solidFill>
            </a:endParaRPr>
          </a:p>
        </p:txBody>
      </p:sp>
      <p:sp>
        <p:nvSpPr>
          <p:cNvPr id="15" name="Pladsholder til billede 14">
            <a:extLst>
              <a:ext uri="{FF2B5EF4-FFF2-40B4-BE49-F238E27FC236}">
                <a16:creationId xmlns:a16="http://schemas.microsoft.com/office/drawing/2014/main" xmlns="" id="{BE4CAB73-9E36-4B46-A494-3593F7286ECA}"/>
              </a:ext>
            </a:extLst>
          </p:cNvPr>
          <p:cNvSpPr>
            <a:spLocks noGrp="1"/>
          </p:cNvSpPr>
          <p:nvPr>
            <p:ph type="pic" sz="quarter" idx="15"/>
          </p:nvPr>
        </p:nvSpPr>
        <p:spPr>
          <a:xfrm>
            <a:off x="6096000" y="0"/>
            <a:ext cx="6096000" cy="6853238"/>
          </a:xfrm>
          <a:solidFill>
            <a:schemeClr val="bg2"/>
          </a:solidFill>
        </p:spPr>
        <p:txBody>
          <a:bodyPr/>
          <a:lstStyle>
            <a:lvl1pPr marL="0" indent="0" algn="ctr">
              <a:buFontTx/>
              <a:buNone/>
              <a:defRPr sz="1200"/>
            </a:lvl1pPr>
          </a:lstStyle>
          <a:p>
            <a:r>
              <a:rPr lang="da-DK"/>
              <a:t>Klik på ikonet for at tilføje et billede</a:t>
            </a:r>
            <a:endParaRPr lang="da-DK" dirty="0"/>
          </a:p>
        </p:txBody>
      </p:sp>
      <p:sp>
        <p:nvSpPr>
          <p:cNvPr id="20" name="Pladsholder til tekst 19">
            <a:extLst>
              <a:ext uri="{FF2B5EF4-FFF2-40B4-BE49-F238E27FC236}">
                <a16:creationId xmlns:a16="http://schemas.microsoft.com/office/drawing/2014/main" xmlns="" id="{FDC06E7B-40FD-4A87-B805-4DA0E72962A6}"/>
              </a:ext>
            </a:extLst>
          </p:cNvPr>
          <p:cNvSpPr>
            <a:spLocks noGrp="1"/>
          </p:cNvSpPr>
          <p:nvPr>
            <p:ph type="body" sz="quarter" idx="16" hasCustomPrompt="1"/>
          </p:nvPr>
        </p:nvSpPr>
        <p:spPr>
          <a:xfrm>
            <a:off x="10853400" y="6393180"/>
            <a:ext cx="957600" cy="183514"/>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pPr lvl="0"/>
            <a:r>
              <a:rPr lang="da-DK" dirty="0"/>
              <a:t> </a:t>
            </a:r>
          </a:p>
        </p:txBody>
      </p:sp>
    </p:spTree>
    <p:extLst>
      <p:ext uri="{BB962C8B-B14F-4D97-AF65-F5344CB8AC3E}">
        <p14:creationId xmlns:p14="http://schemas.microsoft.com/office/powerpoint/2010/main" val="3774023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Overskrift med brødtekst og tekst på farvet baggrun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xmlns="" id="{FC474519-EC99-4E23-BE58-FE770259EE92}"/>
              </a:ext>
            </a:extLst>
          </p:cNvPr>
          <p:cNvSpPr>
            <a:spLocks noGrp="1"/>
          </p:cNvSpPr>
          <p:nvPr>
            <p:ph type="body" sz="quarter" idx="17"/>
          </p:nvPr>
        </p:nvSpPr>
        <p:spPr>
          <a:xfrm>
            <a:off x="6096000" y="0"/>
            <a:ext cx="6096000" cy="6856413"/>
          </a:xfrm>
          <a:solidFill>
            <a:schemeClr val="accent4"/>
          </a:solidFill>
        </p:spPr>
        <p:txBody>
          <a:bodyPr lIns="720000" tIns="2016000" rIns="720000" bIns="1116000"/>
          <a:lstStyle>
            <a:lvl1pPr marL="0" indent="0" algn="ctr">
              <a:lnSpc>
                <a:spcPct val="100000"/>
              </a:lnSpc>
              <a:buFontTx/>
              <a:buNone/>
              <a:defRPr sz="3200">
                <a:solidFill>
                  <a:schemeClr val="bg1"/>
                </a:solidFill>
                <a:latin typeface="+mj-lt"/>
              </a:defRPr>
            </a:lvl1pPr>
            <a:lvl2pPr>
              <a:defRPr sz="3200">
                <a:solidFill>
                  <a:schemeClr val="bg1"/>
                </a:solidFill>
                <a:latin typeface="+mj-lt"/>
              </a:defRPr>
            </a:lvl2pPr>
            <a:lvl3pPr>
              <a:defRPr sz="3200">
                <a:solidFill>
                  <a:schemeClr val="bg1"/>
                </a:solidFill>
                <a:latin typeface="+mj-lt"/>
              </a:defRPr>
            </a:lvl3pPr>
            <a:lvl4pPr>
              <a:defRPr sz="3200">
                <a:solidFill>
                  <a:schemeClr val="bg1"/>
                </a:solidFill>
                <a:latin typeface="+mj-lt"/>
              </a:defRPr>
            </a:lvl4pPr>
            <a:lvl5pPr>
              <a:defRPr sz="3200">
                <a:solidFill>
                  <a:schemeClr val="bg1"/>
                </a:solidFill>
                <a:latin typeface="+mj-lt"/>
              </a:defRPr>
            </a:lvl5pPr>
          </a:lstStyle>
          <a:p>
            <a:pPr lvl="0"/>
            <a:r>
              <a:rPr lang="da-DK"/>
              <a:t>Klik for at redigere teksttypografierne i masteren</a:t>
            </a:r>
          </a:p>
        </p:txBody>
      </p:sp>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4943401" cy="1015200"/>
          </a:xfrm>
        </p:spPr>
        <p:txBody>
          <a:bodyPr/>
          <a:lstStyle/>
          <a:p>
            <a:r>
              <a:rPr lang="da-DK"/>
              <a:t>Klik for at redigere titeltypografien i masteren</a:t>
            </a:r>
            <a:endParaRPr lang="da-DK" dirty="0"/>
          </a:p>
        </p:txBody>
      </p:sp>
      <p:sp>
        <p:nvSpPr>
          <p:cNvPr id="12" name="Pladsholder til tekst 11">
            <a:extLst>
              <a:ext uri="{FF2B5EF4-FFF2-40B4-BE49-F238E27FC236}">
                <a16:creationId xmlns:a16="http://schemas.microsoft.com/office/drawing/2014/main" xmlns="" id="{BE277F3F-4CCE-4367-8F88-7E061B431490}"/>
              </a:ext>
            </a:extLst>
          </p:cNvPr>
          <p:cNvSpPr>
            <a:spLocks noGrp="1"/>
          </p:cNvSpPr>
          <p:nvPr>
            <p:ph type="body" sz="quarter" idx="14"/>
          </p:nvPr>
        </p:nvSpPr>
        <p:spPr>
          <a:xfrm>
            <a:off x="761978" y="1920521"/>
            <a:ext cx="4943399" cy="38040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p>
            <a:fld id="{B7A3F8BA-8AC0-45D0-B4D8-FC9957BA6257}" type="datetime1">
              <a:rPr lang="da-DK" smtClean="0">
                <a:solidFill>
                  <a:prstClr val="black"/>
                </a:solidFill>
              </a:rPr>
              <a:pPr/>
              <a:t>24-10-2022</a:t>
            </a:fld>
            <a:endParaRPr lang="da-DK" dirty="0">
              <a:solidFill>
                <a:prstClr val="black"/>
              </a:solidFill>
            </a:endParaRPr>
          </a:p>
        </p:txBody>
      </p:sp>
      <p:sp>
        <p:nvSpPr>
          <p:cNvPr id="20" name="Pladsholder til tekst 19">
            <a:extLst>
              <a:ext uri="{FF2B5EF4-FFF2-40B4-BE49-F238E27FC236}">
                <a16:creationId xmlns:a16="http://schemas.microsoft.com/office/drawing/2014/main" xmlns="" id="{FDC06E7B-40FD-4A87-B805-4DA0E72962A6}"/>
              </a:ext>
            </a:extLst>
          </p:cNvPr>
          <p:cNvSpPr>
            <a:spLocks noGrp="1"/>
          </p:cNvSpPr>
          <p:nvPr>
            <p:ph type="body" sz="quarter" idx="16" hasCustomPrompt="1"/>
          </p:nvPr>
        </p:nvSpPr>
        <p:spPr>
          <a:xfrm>
            <a:off x="10853400" y="6393180"/>
            <a:ext cx="957600" cy="183514"/>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pPr lvl="0"/>
            <a:r>
              <a:rPr lang="da-DK" dirty="0"/>
              <a:t> </a:t>
            </a:r>
          </a:p>
        </p:txBody>
      </p:sp>
      <p:sp>
        <p:nvSpPr>
          <p:cNvPr id="11" name="textruta 5">
            <a:extLst>
              <a:ext uri="{FF2B5EF4-FFF2-40B4-BE49-F238E27FC236}">
                <a16:creationId xmlns:a16="http://schemas.microsoft.com/office/drawing/2014/main" xmlns="" id="{9B630641-0141-49B9-87E4-17194C9FC9E8}"/>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a:solidFill>
                  <a:prstClr val="black">
                    <a:lumMod val="65000"/>
                    <a:lumOff val="35000"/>
                  </a:prstClr>
                </a:solidFill>
              </a:rPr>
              <a:t>For at ændre baggrundsfarve - Højre-klik på det tomme felt. Vælg Formatér baggrund / Massiv udfyldning / og vælg den ønskede farve</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8190157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Overskrift med brødtekst og tekst på farvet bag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xmlns="" id="{F49EDD09-3913-0D45-8ACF-F59B2DA4F875}"/>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prstClr val="white"/>
              </a:solidFill>
            </a:endParaRPr>
          </a:p>
        </p:txBody>
      </p:sp>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4943401" cy="1015200"/>
          </a:xfrm>
        </p:spPr>
        <p:txBody>
          <a:bodyPr/>
          <a:lstStyle/>
          <a:p>
            <a:r>
              <a:rPr lang="da-DK"/>
              <a:t>Klik for at redigere titeltypografien i masteren</a:t>
            </a:r>
            <a:endParaRPr lang="da-DK" dirty="0"/>
          </a:p>
        </p:txBody>
      </p:sp>
      <p:sp>
        <p:nvSpPr>
          <p:cNvPr id="12" name="Pladsholder til tekst 11">
            <a:extLst>
              <a:ext uri="{FF2B5EF4-FFF2-40B4-BE49-F238E27FC236}">
                <a16:creationId xmlns:a16="http://schemas.microsoft.com/office/drawing/2014/main" xmlns="" id="{BE277F3F-4CCE-4367-8F88-7E061B431490}"/>
              </a:ext>
            </a:extLst>
          </p:cNvPr>
          <p:cNvSpPr>
            <a:spLocks noGrp="1"/>
          </p:cNvSpPr>
          <p:nvPr>
            <p:ph type="body" sz="quarter" idx="14"/>
          </p:nvPr>
        </p:nvSpPr>
        <p:spPr>
          <a:xfrm>
            <a:off x="761978" y="1920521"/>
            <a:ext cx="4943399" cy="38040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p>
            <a:fld id="{C8A9275B-D33C-854A-B47F-88B4B5C92B75}" type="datetime1">
              <a:rPr lang="da-DK" smtClean="0">
                <a:solidFill>
                  <a:prstClr val="black"/>
                </a:solidFill>
              </a:rPr>
              <a:pPr/>
              <a:t>24-10-2022</a:t>
            </a:fld>
            <a:endParaRPr lang="da-DK" dirty="0">
              <a:solidFill>
                <a:prstClr val="black"/>
              </a:solidFill>
            </a:endParaRPr>
          </a:p>
        </p:txBody>
      </p:sp>
      <p:sp>
        <p:nvSpPr>
          <p:cNvPr id="20" name="Pladsholder til tekst 19">
            <a:extLst>
              <a:ext uri="{FF2B5EF4-FFF2-40B4-BE49-F238E27FC236}">
                <a16:creationId xmlns:a16="http://schemas.microsoft.com/office/drawing/2014/main" xmlns="" id="{FDC06E7B-40FD-4A87-B805-4DA0E72962A6}"/>
              </a:ext>
            </a:extLst>
          </p:cNvPr>
          <p:cNvSpPr>
            <a:spLocks noGrp="1"/>
          </p:cNvSpPr>
          <p:nvPr>
            <p:ph type="body" sz="quarter" idx="16" hasCustomPrompt="1"/>
          </p:nvPr>
        </p:nvSpPr>
        <p:spPr>
          <a:xfrm>
            <a:off x="10853400" y="6393180"/>
            <a:ext cx="957600" cy="183514"/>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pPr lvl="0"/>
            <a:r>
              <a:rPr lang="da-DK" dirty="0"/>
              <a:t> </a:t>
            </a:r>
          </a:p>
        </p:txBody>
      </p:sp>
      <p:sp>
        <p:nvSpPr>
          <p:cNvPr id="11" name="textruta 5">
            <a:extLst>
              <a:ext uri="{FF2B5EF4-FFF2-40B4-BE49-F238E27FC236}">
                <a16:creationId xmlns:a16="http://schemas.microsoft.com/office/drawing/2014/main" xmlns="" id="{9B630641-0141-49B9-87E4-17194C9FC9E8}"/>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a:solidFill>
                  <a:prstClr val="black">
                    <a:lumMod val="65000"/>
                    <a:lumOff val="35000"/>
                  </a:prstClr>
                </a:solidFill>
              </a:rPr>
              <a:t>For at ændre baggrundsfarve - Højre-klik på det tomme felt. Vælg Formatér baggrund / Massiv udfyldning / og vælg den ønskede farve</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1836971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ødtekst og billede på farvet baggrund">
    <p:bg>
      <p:bgPr>
        <a:solidFill>
          <a:schemeClr val="accent3"/>
        </a:solidFill>
        <a:effectLst/>
      </p:bgPr>
    </p:bg>
    <p:spTree>
      <p:nvGrpSpPr>
        <p:cNvPr id="1" name=""/>
        <p:cNvGrpSpPr/>
        <p:nvPr/>
      </p:nvGrpSpPr>
      <p:grpSpPr>
        <a:xfrm>
          <a:off x="0" y="0"/>
          <a:ext cx="0" cy="0"/>
          <a:chOff x="0" y="0"/>
          <a:chExt cx="0" cy="0"/>
        </a:xfrm>
      </p:grpSpPr>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9276862" y="700087"/>
            <a:ext cx="2162664" cy="5024437"/>
          </a:xfrm>
        </p:spPr>
        <p:txBody>
          <a:bodyPr/>
          <a:lstStyle>
            <a:lvl1pPr marL="0" indent="0">
              <a:buFontTx/>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lvl1pPr>
              <a:defRPr>
                <a:solidFill>
                  <a:schemeClr val="bg1"/>
                </a:solidFill>
              </a:defRPr>
            </a:lvl1pPr>
          </a:lstStyle>
          <a:p>
            <a:fld id="{2906F29B-0E9E-4576-AEC9-0657A7532060}" type="slidenum">
              <a:rPr lang="da-DK" smtClean="0">
                <a:solidFill>
                  <a:prstClr val="white"/>
                </a:solidFill>
              </a:rPr>
              <a:pPr/>
              <a:t>‹nr.›</a:t>
            </a:fld>
            <a:endParaRPr lang="da-DK" dirty="0">
              <a:solidFill>
                <a:prstClr val="white"/>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7" name="Pladsholder til dato 6">
            <a:extLst>
              <a:ext uri="{FF2B5EF4-FFF2-40B4-BE49-F238E27FC236}">
                <a16:creationId xmlns:a16="http://schemas.microsoft.com/office/drawing/2014/main" xmlns="" id="{546889D8-9709-4F71-B18A-1D2B2BA4F2F9}"/>
              </a:ext>
            </a:extLst>
          </p:cNvPr>
          <p:cNvSpPr>
            <a:spLocks noGrp="1"/>
          </p:cNvSpPr>
          <p:nvPr>
            <p:ph type="dt" sz="half" idx="10"/>
          </p:nvPr>
        </p:nvSpPr>
        <p:spPr/>
        <p:txBody>
          <a:bodyPr/>
          <a:lstStyle>
            <a:lvl1pPr>
              <a:defRPr>
                <a:solidFill>
                  <a:schemeClr val="bg1"/>
                </a:solidFill>
              </a:defRPr>
            </a:lvl1pPr>
          </a:lstStyle>
          <a:p>
            <a:fld id="{888ADD57-5327-704B-BE2B-46BE630F8732}" type="datetime1">
              <a:rPr lang="da-DK" smtClean="0">
                <a:solidFill>
                  <a:prstClr val="white"/>
                </a:solidFill>
              </a:rPr>
              <a:pPr/>
              <a:t>24-10-2022</a:t>
            </a:fld>
            <a:endParaRPr lang="da-DK" dirty="0">
              <a:solidFill>
                <a:prstClr val="white"/>
              </a:solidFill>
            </a:endParaRPr>
          </a:p>
        </p:txBody>
      </p:sp>
      <p:pic>
        <p:nvPicPr>
          <p:cNvPr id="15" name="Billede 14">
            <a:extLst>
              <a:ext uri="{FF2B5EF4-FFF2-40B4-BE49-F238E27FC236}">
                <a16:creationId xmlns:a16="http://schemas.microsoft.com/office/drawing/2014/main" xmlns="" id="{C9E6F0EE-BC80-4D35-9B52-BF3B285A4E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53400" y="6393180"/>
            <a:ext cx="957600" cy="183514"/>
          </a:xfrm>
          <a:prstGeom prst="rect">
            <a:avLst/>
          </a:prstGeom>
        </p:spPr>
      </p:pic>
      <p:sp>
        <p:nvSpPr>
          <p:cNvPr id="16" name="Pladsholder til billede 14">
            <a:extLst>
              <a:ext uri="{FF2B5EF4-FFF2-40B4-BE49-F238E27FC236}">
                <a16:creationId xmlns:a16="http://schemas.microsoft.com/office/drawing/2014/main" xmlns="" id="{CA3171E9-7786-4097-8396-D8764F3EA6DD}"/>
              </a:ext>
            </a:extLst>
          </p:cNvPr>
          <p:cNvSpPr>
            <a:spLocks noGrp="1"/>
          </p:cNvSpPr>
          <p:nvPr>
            <p:ph type="pic" sz="quarter" idx="15"/>
          </p:nvPr>
        </p:nvSpPr>
        <p:spPr>
          <a:xfrm>
            <a:off x="763563" y="763372"/>
            <a:ext cx="8294712" cy="5345328"/>
          </a:xfrm>
          <a:solidFill>
            <a:schemeClr val="bg2"/>
          </a:solidFill>
        </p:spPr>
        <p:txBody>
          <a:bodyPr/>
          <a:lstStyle>
            <a:lvl1pPr marL="0" indent="0" algn="ctr">
              <a:buFontTx/>
              <a:buNone/>
              <a:defRPr sz="1200"/>
            </a:lvl1pPr>
          </a:lstStyle>
          <a:p>
            <a:r>
              <a:rPr lang="da-DK"/>
              <a:t>Klik på ikonet for at tilføje et billede</a:t>
            </a:r>
            <a:endParaRPr lang="da-DK" dirty="0"/>
          </a:p>
        </p:txBody>
      </p:sp>
      <p:sp>
        <p:nvSpPr>
          <p:cNvPr id="13" name="textruta 5">
            <a:extLst>
              <a:ext uri="{FF2B5EF4-FFF2-40B4-BE49-F238E27FC236}">
                <a16:creationId xmlns:a16="http://schemas.microsoft.com/office/drawing/2014/main" xmlns="" id="{A8EA427E-25C5-4617-B4A0-6155CC9C9494}"/>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a:solidFill>
                  <a:prstClr val="black">
                    <a:lumMod val="65000"/>
                    <a:lumOff val="35000"/>
                  </a:prstClr>
                </a:solidFill>
              </a:rPr>
              <a:t>For at ændre baggrundsfarve - Højre-klik på det tomme felt. Vælg Formatér baggrund / Massiv udfyldning / og vælg den ønskede farve</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8015722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rødtekst på farvet baggrund og billede til højre">
    <p:bg>
      <p:bgPr>
        <a:solidFill>
          <a:schemeClr val="accent3"/>
        </a:solidFill>
        <a:effectLst/>
      </p:bgPr>
    </p:bg>
    <p:spTree>
      <p:nvGrpSpPr>
        <p:cNvPr id="1" name=""/>
        <p:cNvGrpSpPr/>
        <p:nvPr/>
      </p:nvGrpSpPr>
      <p:grpSpPr>
        <a:xfrm>
          <a:off x="0" y="0"/>
          <a:ext cx="0" cy="0"/>
          <a:chOff x="0" y="0"/>
          <a:chExt cx="0" cy="0"/>
        </a:xfrm>
      </p:grpSpPr>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382588" y="970247"/>
            <a:ext cx="2760662" cy="4968676"/>
          </a:xfrm>
        </p:spPr>
        <p:txBody>
          <a:bodyPr anchor="b" anchorCtr="0"/>
          <a:lstStyle>
            <a:lvl1pPr marL="0" indent="0">
              <a:buFontTx/>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lvl1pPr>
              <a:defRPr>
                <a:solidFill>
                  <a:schemeClr val="bg1"/>
                </a:solidFill>
              </a:defRPr>
            </a:lvl1pPr>
          </a:lstStyle>
          <a:p>
            <a:fld id="{2906F29B-0E9E-4576-AEC9-0657A7532060}" type="slidenum">
              <a:rPr lang="da-DK" smtClean="0">
                <a:solidFill>
                  <a:prstClr val="white"/>
                </a:solidFill>
              </a:rPr>
              <a:pPr/>
              <a:t>‹nr.›</a:t>
            </a:fld>
            <a:endParaRPr lang="da-DK" dirty="0">
              <a:solidFill>
                <a:prstClr val="white"/>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a:xfrm>
            <a:off x="763563" y="6380955"/>
            <a:ext cx="2808000" cy="144000"/>
          </a:xfrm>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16" name="Pladsholder til billede 14">
            <a:extLst>
              <a:ext uri="{FF2B5EF4-FFF2-40B4-BE49-F238E27FC236}">
                <a16:creationId xmlns:a16="http://schemas.microsoft.com/office/drawing/2014/main" xmlns="" id="{CA3171E9-7786-4097-8396-D8764F3EA6DD}"/>
              </a:ext>
            </a:extLst>
          </p:cNvPr>
          <p:cNvSpPr>
            <a:spLocks noGrp="1"/>
          </p:cNvSpPr>
          <p:nvPr>
            <p:ph type="pic" sz="quarter" idx="15"/>
          </p:nvPr>
        </p:nvSpPr>
        <p:spPr>
          <a:xfrm>
            <a:off x="3771900" y="-1"/>
            <a:ext cx="8420100" cy="6857739"/>
          </a:xfrm>
          <a:solidFill>
            <a:schemeClr val="bg2"/>
          </a:solidFill>
        </p:spPr>
        <p:txBody>
          <a:bodyPr/>
          <a:lstStyle>
            <a:lvl1pPr marL="0" indent="0" algn="ctr">
              <a:buFontTx/>
              <a:buNone/>
              <a:defRPr sz="1200"/>
            </a:lvl1pPr>
          </a:lstStyle>
          <a:p>
            <a:r>
              <a:rPr lang="da-DK"/>
              <a:t>Klik på ikonet for at tilføje et billede</a:t>
            </a:r>
            <a:endParaRPr lang="da-DK" dirty="0"/>
          </a:p>
        </p:txBody>
      </p:sp>
      <p:sp>
        <p:nvSpPr>
          <p:cNvPr id="13" name="Pladsholder til tekst 19">
            <a:extLst>
              <a:ext uri="{FF2B5EF4-FFF2-40B4-BE49-F238E27FC236}">
                <a16:creationId xmlns:a16="http://schemas.microsoft.com/office/drawing/2014/main" xmlns="" id="{122E0498-319B-49AE-B20A-57E36BCD596B}"/>
              </a:ext>
            </a:extLst>
          </p:cNvPr>
          <p:cNvSpPr>
            <a:spLocks noGrp="1"/>
          </p:cNvSpPr>
          <p:nvPr>
            <p:ph type="body" sz="quarter" idx="16" hasCustomPrompt="1"/>
          </p:nvPr>
        </p:nvSpPr>
        <p:spPr>
          <a:xfrm>
            <a:off x="10853400" y="6393180"/>
            <a:ext cx="957600" cy="183514"/>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pPr lvl="0"/>
            <a:r>
              <a:rPr lang="da-DK" dirty="0"/>
              <a:t> </a:t>
            </a:r>
          </a:p>
        </p:txBody>
      </p:sp>
      <p:sp>
        <p:nvSpPr>
          <p:cNvPr id="10" name="textruta 5">
            <a:extLst>
              <a:ext uri="{FF2B5EF4-FFF2-40B4-BE49-F238E27FC236}">
                <a16:creationId xmlns:a16="http://schemas.microsoft.com/office/drawing/2014/main" xmlns="" id="{7AF08785-77FB-488B-869E-8BA1E32970C3}"/>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a:solidFill>
                  <a:prstClr val="black">
                    <a:lumMod val="65000"/>
                    <a:lumOff val="35000"/>
                  </a:prstClr>
                </a:solidFill>
              </a:rPr>
              <a:t>For at ændre baggrundsfarve - Højre-klik på det tomme felt. Vælg Formatér baggrund / Massiv udfyldning / og vælg den ønskede farve</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577526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rødtekst og billede">
    <p:bg>
      <p:bgPr>
        <a:solidFill>
          <a:schemeClr val="bg1"/>
        </a:solidFill>
        <a:effectLst/>
      </p:bgPr>
    </p:bg>
    <p:spTree>
      <p:nvGrpSpPr>
        <p:cNvPr id="1" name=""/>
        <p:cNvGrpSpPr/>
        <p:nvPr/>
      </p:nvGrpSpPr>
      <p:grpSpPr>
        <a:xfrm>
          <a:off x="0" y="0"/>
          <a:ext cx="0" cy="0"/>
          <a:chOff x="0" y="0"/>
          <a:chExt cx="0" cy="0"/>
        </a:xfrm>
      </p:grpSpPr>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382588" y="970247"/>
            <a:ext cx="2760662" cy="4968676"/>
          </a:xfrm>
        </p:spPr>
        <p:txBody>
          <a:bodyPr anchor="b" anchorCtr="0"/>
          <a:lstStyle>
            <a:lvl1pPr marL="0" indent="0">
              <a:buFontTx/>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lvl1pPr>
              <a:defRPr>
                <a:solidFill>
                  <a:schemeClr val="bg1"/>
                </a:solidFill>
              </a:defRPr>
            </a:lvl1pPr>
          </a:lstStyle>
          <a:p>
            <a:fld id="{2906F29B-0E9E-4576-AEC9-0657A7532060}" type="slidenum">
              <a:rPr lang="da-DK" smtClean="0">
                <a:solidFill>
                  <a:prstClr val="white"/>
                </a:solidFill>
              </a:rPr>
              <a:pPr/>
              <a:t>‹nr.›</a:t>
            </a:fld>
            <a:endParaRPr lang="da-DK" dirty="0">
              <a:solidFill>
                <a:prstClr val="white"/>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a:xfrm>
            <a:off x="763563" y="6380955"/>
            <a:ext cx="2808000" cy="144000"/>
          </a:xfrm>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pic>
        <p:nvPicPr>
          <p:cNvPr id="17" name="Billede 16">
            <a:extLst>
              <a:ext uri="{FF2B5EF4-FFF2-40B4-BE49-F238E27FC236}">
                <a16:creationId xmlns:a16="http://schemas.microsoft.com/office/drawing/2014/main" xmlns="" id="{4FE08AFF-3D9F-4EC1-BE31-468516AB97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2" name="Pladsholder til dato 1">
            <a:extLst>
              <a:ext uri="{FF2B5EF4-FFF2-40B4-BE49-F238E27FC236}">
                <a16:creationId xmlns:a16="http://schemas.microsoft.com/office/drawing/2014/main" xmlns="" id="{1A83C7E3-A934-4AA7-B565-EEEEDD0AD38B}"/>
              </a:ext>
            </a:extLst>
          </p:cNvPr>
          <p:cNvSpPr>
            <a:spLocks noGrp="1"/>
          </p:cNvSpPr>
          <p:nvPr>
            <p:ph type="dt" sz="half" idx="15"/>
          </p:nvPr>
        </p:nvSpPr>
        <p:spPr/>
        <p:txBody>
          <a:bodyPr/>
          <a:lstStyle>
            <a:lvl1pPr>
              <a:defRPr>
                <a:solidFill>
                  <a:schemeClr val="bg1"/>
                </a:solidFill>
              </a:defRPr>
            </a:lvl1pPr>
          </a:lstStyle>
          <a:p>
            <a:fld id="{95812399-14F9-1347-B411-A5F354D1E634}" type="datetime1">
              <a:rPr lang="da-DK" smtClean="0">
                <a:solidFill>
                  <a:prstClr val="white"/>
                </a:solidFill>
              </a:rPr>
              <a:pPr/>
              <a:t>24-10-2022</a:t>
            </a:fld>
            <a:endParaRPr lang="da-DK" dirty="0">
              <a:solidFill>
                <a:prstClr val="white"/>
              </a:solidFill>
            </a:endParaRPr>
          </a:p>
        </p:txBody>
      </p:sp>
      <p:sp>
        <p:nvSpPr>
          <p:cNvPr id="10" name="textruta 5">
            <a:extLst>
              <a:ext uri="{FF2B5EF4-FFF2-40B4-BE49-F238E27FC236}">
                <a16:creationId xmlns:a16="http://schemas.microsoft.com/office/drawing/2014/main" xmlns="" id="{29FC5174-5604-48C5-A913-F9FF0A55EEA5}"/>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8116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36CDF246-3A21-4EE2-ACF6-56C0200E008B}" type="datetimeFigureOut">
              <a:rPr lang="da-DK" smtClean="0"/>
              <a:t>24-10-2022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4028990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C46B52C-174D-46F0-A8AC-F61E3D98F51E}"/>
              </a:ext>
            </a:extLst>
          </p:cNvPr>
          <p:cNvSpPr>
            <a:spLocks noGrp="1"/>
          </p:cNvSpPr>
          <p:nvPr>
            <p:ph type="title"/>
          </p:nvPr>
        </p:nvSpPr>
        <p:spPr>
          <a:xfrm>
            <a:off x="761977" y="593688"/>
            <a:ext cx="10677546" cy="804863"/>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xmlns="" id="{A7553447-F285-49AF-9424-1CC9E5F2AD57}"/>
              </a:ext>
            </a:extLst>
          </p:cNvPr>
          <p:cNvSpPr>
            <a:spLocks noGrp="1"/>
          </p:cNvSpPr>
          <p:nvPr>
            <p:ph type="dt" sz="half" idx="10"/>
          </p:nvPr>
        </p:nvSpPr>
        <p:spPr/>
        <p:txBody>
          <a:bodyPr/>
          <a:lstStyle/>
          <a:p>
            <a:fld id="{CD63113B-781A-7E4E-84F0-1F5FB0A14B24}" type="datetime1">
              <a:rPr lang="da-DK" smtClean="0">
                <a:solidFill>
                  <a:prstClr val="black"/>
                </a:solidFill>
              </a:rPr>
              <a:pPr/>
              <a:t>24-10-2022</a:t>
            </a:fld>
            <a:endParaRPr lang="da-DK" dirty="0">
              <a:solidFill>
                <a:prstClr val="black"/>
              </a:solidFill>
            </a:endParaRPr>
          </a:p>
        </p:txBody>
      </p:sp>
      <p:sp>
        <p:nvSpPr>
          <p:cNvPr id="4" name="Pladsholder til sidefod 3">
            <a:extLst>
              <a:ext uri="{FF2B5EF4-FFF2-40B4-BE49-F238E27FC236}">
                <a16:creationId xmlns:a16="http://schemas.microsoft.com/office/drawing/2014/main" xmlns="" id="{BF031DB6-49C6-4677-999C-8B7DFB96B407}"/>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5" name="Pladsholder til slidenummer 4">
            <a:extLst>
              <a:ext uri="{FF2B5EF4-FFF2-40B4-BE49-F238E27FC236}">
                <a16:creationId xmlns:a16="http://schemas.microsoft.com/office/drawing/2014/main" xmlns="" id="{39E7ADE9-D0E7-4EB4-8A75-EA8FBE1E2A28}"/>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Tree>
    <p:extLst>
      <p:ext uri="{BB962C8B-B14F-4D97-AF65-F5344CB8AC3E}">
        <p14:creationId xmlns:p14="http://schemas.microsoft.com/office/powerpoint/2010/main" val="1655057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xmlns="" id="{B605C6FC-4547-4F8F-B15E-9C1C5DF00E64}"/>
              </a:ext>
            </a:extLst>
          </p:cNvPr>
          <p:cNvSpPr>
            <a:spLocks noGrp="1"/>
          </p:cNvSpPr>
          <p:nvPr>
            <p:ph type="dt" sz="half" idx="10"/>
          </p:nvPr>
        </p:nvSpPr>
        <p:spPr/>
        <p:txBody>
          <a:bodyPr/>
          <a:lstStyle/>
          <a:p>
            <a:fld id="{A736FA30-0B97-ED4C-9863-83C0F14CF177}" type="datetime1">
              <a:rPr lang="da-DK" smtClean="0">
                <a:solidFill>
                  <a:prstClr val="black"/>
                </a:solidFill>
              </a:rPr>
              <a:pPr/>
              <a:t>24-10-2022</a:t>
            </a:fld>
            <a:endParaRPr lang="da-DK" dirty="0">
              <a:solidFill>
                <a:prstClr val="black"/>
              </a:solidFill>
            </a:endParaRPr>
          </a:p>
        </p:txBody>
      </p:sp>
      <p:sp>
        <p:nvSpPr>
          <p:cNvPr id="7" name="Pladsholder til sidefod 6">
            <a:extLst>
              <a:ext uri="{FF2B5EF4-FFF2-40B4-BE49-F238E27FC236}">
                <a16:creationId xmlns:a16="http://schemas.microsoft.com/office/drawing/2014/main" xmlns="" id="{A90C1B72-8B43-453B-819D-D37FCDD4A8A2}"/>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8" name="Pladsholder til slidenummer 7">
            <a:extLst>
              <a:ext uri="{FF2B5EF4-FFF2-40B4-BE49-F238E27FC236}">
                <a16:creationId xmlns:a16="http://schemas.microsoft.com/office/drawing/2014/main" xmlns="" id="{FF9C6FCE-D39B-44A7-BEBF-F4FA9B6111C0}"/>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Tree>
    <p:extLst>
      <p:ext uri="{BB962C8B-B14F-4D97-AF65-F5344CB8AC3E}">
        <p14:creationId xmlns:p14="http://schemas.microsoft.com/office/powerpoint/2010/main" val="2210910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eside">
    <p:bg bwMode="auto">
      <p:bgPr>
        <a:solidFill>
          <a:schemeClr val="accent1"/>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xmlns="" id="{085900CC-2CBA-4239-887D-8168B508FB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2486897" y="2699191"/>
            <a:ext cx="7218206" cy="1383299"/>
          </a:xfrm>
          <a:prstGeom prst="rect">
            <a:avLst/>
          </a:prstGeom>
        </p:spPr>
      </p:pic>
      <p:sp>
        <p:nvSpPr>
          <p:cNvPr id="12" name="textruta 5">
            <a:extLst>
              <a:ext uri="{FF2B5EF4-FFF2-40B4-BE49-F238E27FC236}">
                <a16:creationId xmlns:a16="http://schemas.microsoft.com/office/drawing/2014/main" xmlns="" id="{5F26805E-A452-42A5-A24D-67EF3F8F8339}"/>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4166319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el og indholdsobjekt hvid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97CAF2-3CF1-468E-8726-B32027955B4C}"/>
              </a:ext>
            </a:extLst>
          </p:cNvPr>
          <p:cNvSpPr>
            <a:spLocks noGrp="1"/>
          </p:cNvSpPr>
          <p:nvPr>
            <p:ph type="title"/>
          </p:nvPr>
        </p:nvSpPr>
        <p:spPr>
          <a:xfrm>
            <a:off x="761977" y="593688"/>
            <a:ext cx="10677548" cy="1015200"/>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xmlns="" id="{7D405E1E-7CA2-485A-8BC8-BECF929CCB93}"/>
              </a:ext>
            </a:extLst>
          </p:cNvPr>
          <p:cNvSpPr>
            <a:spLocks noGrp="1"/>
          </p:cNvSpPr>
          <p:nvPr>
            <p:ph idx="1"/>
          </p:nvPr>
        </p:nvSpPr>
        <p:spPr>
          <a:xfrm>
            <a:off x="761979" y="1920520"/>
            <a:ext cx="10677545" cy="38040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slidenummer 5">
            <a:extLst>
              <a:ext uri="{FF2B5EF4-FFF2-40B4-BE49-F238E27FC236}">
                <a16:creationId xmlns:a16="http://schemas.microsoft.com/office/drawing/2014/main" xmlns="" id="{9A56A339-8E9E-4C4B-A63D-2CBE9632E992}"/>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4A74143D-101B-47F6-8ABE-E23DD346D9A6}"/>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EEDFA6ED-BB45-453B-882D-8D6E955281A3}"/>
              </a:ext>
            </a:extLst>
          </p:cNvPr>
          <p:cNvSpPr>
            <a:spLocks noGrp="1"/>
          </p:cNvSpPr>
          <p:nvPr>
            <p:ph type="dt" sz="half" idx="10"/>
          </p:nvPr>
        </p:nvSpPr>
        <p:spPr/>
        <p:txBody>
          <a:bodyPr/>
          <a:lstStyle>
            <a:lvl1pPr>
              <a:defRPr>
                <a:solidFill>
                  <a:schemeClr val="bg1"/>
                </a:solidFill>
              </a:defRPr>
            </a:lvl1pPr>
          </a:lstStyle>
          <a:p>
            <a:fld id="{46CF5599-3908-9C40-9201-FA3F2DB1BC2D}" type="datetime1">
              <a:rPr lang="da-DK" smtClean="0">
                <a:solidFill>
                  <a:prstClr val="white"/>
                </a:solidFill>
              </a:rPr>
              <a:pPr/>
              <a:t>24-10-2022</a:t>
            </a:fld>
            <a:endParaRPr lang="da-DK" dirty="0">
              <a:solidFill>
                <a:prstClr val="white"/>
              </a:solidFill>
            </a:endParaRPr>
          </a:p>
        </p:txBody>
      </p:sp>
      <p:pic>
        <p:nvPicPr>
          <p:cNvPr id="14" name="Billede 13">
            <a:extLst>
              <a:ext uri="{FF2B5EF4-FFF2-40B4-BE49-F238E27FC236}">
                <a16:creationId xmlns:a16="http://schemas.microsoft.com/office/drawing/2014/main" xmlns="" id="{9B085B20-3A8E-4DAF-8FF3-C33AA779D7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2" name="textruta 5">
            <a:extLst>
              <a:ext uri="{FF2B5EF4-FFF2-40B4-BE49-F238E27FC236}">
                <a16:creationId xmlns:a16="http://schemas.microsoft.com/office/drawing/2014/main" xmlns="" id="{060BADA4-1670-4643-BEDF-3EC5A23F2E04}"/>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4002657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hvid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10677548" cy="1014412"/>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xmlns="" id="{1CEBCBA2-0015-439A-B0D3-B2DB5D567E43}"/>
              </a:ext>
            </a:extLst>
          </p:cNvPr>
          <p:cNvSpPr>
            <a:spLocks noGrp="1"/>
          </p:cNvSpPr>
          <p:nvPr>
            <p:ph sz="half" idx="1"/>
          </p:nvPr>
        </p:nvSpPr>
        <p:spPr>
          <a:xfrm>
            <a:off x="761978" y="1920521"/>
            <a:ext cx="5156089" cy="3805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xmlns="" id="{D6CBB84C-3F5E-45F9-9323-EF2AF41538B9}"/>
              </a:ext>
            </a:extLst>
          </p:cNvPr>
          <p:cNvSpPr>
            <a:spLocks noGrp="1"/>
          </p:cNvSpPr>
          <p:nvPr>
            <p:ph sz="half" idx="2"/>
          </p:nvPr>
        </p:nvSpPr>
        <p:spPr>
          <a:xfrm>
            <a:off x="6273932" y="1920521"/>
            <a:ext cx="5156090" cy="3805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lvl1pPr>
              <a:defRPr>
                <a:solidFill>
                  <a:schemeClr val="bg1"/>
                </a:solidFill>
              </a:defRPr>
            </a:lvl1pPr>
          </a:lstStyle>
          <a:p>
            <a:fld id="{B1281348-1834-914D-B06A-8B3BCB20ABA4}" type="datetime1">
              <a:rPr lang="da-DK" smtClean="0">
                <a:solidFill>
                  <a:prstClr val="white"/>
                </a:solidFill>
              </a:rPr>
              <a:pPr/>
              <a:t>24-10-2022</a:t>
            </a:fld>
            <a:endParaRPr lang="da-DK" dirty="0">
              <a:solidFill>
                <a:prstClr val="white"/>
              </a:solidFill>
            </a:endParaRPr>
          </a:p>
        </p:txBody>
      </p:sp>
      <p:pic>
        <p:nvPicPr>
          <p:cNvPr id="13" name="Billede 12">
            <a:extLst>
              <a:ext uri="{FF2B5EF4-FFF2-40B4-BE49-F238E27FC236}">
                <a16:creationId xmlns:a16="http://schemas.microsoft.com/office/drawing/2014/main" xmlns="" id="{F60309F3-C3D2-4D16-A9BC-95DF5E6B2F7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4" name="textruta 5">
            <a:extLst>
              <a:ext uri="{FF2B5EF4-FFF2-40B4-BE49-F238E27FC236}">
                <a16:creationId xmlns:a16="http://schemas.microsoft.com/office/drawing/2014/main" xmlns="" id="{3E0FE0D2-2BFF-4932-BB82-0105A55A6305}"/>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2647220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kst og diagram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xmlns="" id="{39A30C41-8AAA-41E5-86F8-5E7D67B447C5}"/>
              </a:ext>
            </a:extLst>
          </p:cNvPr>
          <p:cNvSpPr/>
          <p:nvPr userDrawn="1"/>
        </p:nvSpPr>
        <p:spPr bwMode="white">
          <a:xfrm>
            <a:off x="0" y="0"/>
            <a:ext cx="6096000" cy="68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prstClr val="white"/>
              </a:solidFill>
            </a:endParaRPr>
          </a:p>
        </p:txBody>
      </p:sp>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4942800" cy="1015200"/>
          </a:xfrm>
        </p:spPr>
        <p:txBody>
          <a:bodyPr/>
          <a:lstStyle/>
          <a:p>
            <a:r>
              <a:rPr lang="da-DK"/>
              <a:t>Klik for at redigere titeltypografien i masteren</a:t>
            </a:r>
            <a:endParaRPr lang="da-DK" dirty="0"/>
          </a:p>
        </p:txBody>
      </p:sp>
      <p:sp>
        <p:nvSpPr>
          <p:cNvPr id="15" name="Pladsholder til tekst 14">
            <a:extLst>
              <a:ext uri="{FF2B5EF4-FFF2-40B4-BE49-F238E27FC236}">
                <a16:creationId xmlns:a16="http://schemas.microsoft.com/office/drawing/2014/main" xmlns="" id="{2E708DBB-7B37-4C05-8E2B-06BB2491A314}"/>
              </a:ext>
            </a:extLst>
          </p:cNvPr>
          <p:cNvSpPr>
            <a:spLocks noGrp="1"/>
          </p:cNvSpPr>
          <p:nvPr>
            <p:ph type="body" sz="quarter" idx="14"/>
          </p:nvPr>
        </p:nvSpPr>
        <p:spPr>
          <a:xfrm>
            <a:off x="761977" y="1920521"/>
            <a:ext cx="4942799" cy="38052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p>
            <a:fld id="{A29E5CD9-00E2-8241-B13F-691A6A356362}" type="datetime1">
              <a:rPr lang="da-DK" smtClean="0">
                <a:solidFill>
                  <a:prstClr val="black"/>
                </a:solidFill>
              </a:rPr>
              <a:pPr/>
              <a:t>24-10-2022</a:t>
            </a:fld>
            <a:endParaRPr lang="da-DK" dirty="0">
              <a:solidFill>
                <a:prstClr val="black"/>
              </a:solidFill>
            </a:endParaRPr>
          </a:p>
        </p:txBody>
      </p:sp>
      <p:pic>
        <p:nvPicPr>
          <p:cNvPr id="10" name="Billede 9">
            <a:extLst>
              <a:ext uri="{FF2B5EF4-FFF2-40B4-BE49-F238E27FC236}">
                <a16:creationId xmlns:a16="http://schemas.microsoft.com/office/drawing/2014/main" xmlns="" id="{85BE3803-E58D-49BC-AC4E-6E07526147E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7" name="Pladsholder til diagram 16">
            <a:extLst>
              <a:ext uri="{FF2B5EF4-FFF2-40B4-BE49-F238E27FC236}">
                <a16:creationId xmlns:a16="http://schemas.microsoft.com/office/drawing/2014/main" xmlns="" id="{B76E4002-0543-49EA-A51E-34E75F89B517}"/>
              </a:ext>
            </a:extLst>
          </p:cNvPr>
          <p:cNvSpPr>
            <a:spLocks noGrp="1"/>
          </p:cNvSpPr>
          <p:nvPr>
            <p:ph type="chart" sz="quarter" idx="15" hasCustomPrompt="1"/>
          </p:nvPr>
        </p:nvSpPr>
        <p:spPr>
          <a:xfrm>
            <a:off x="6842989" y="952500"/>
            <a:ext cx="4587033" cy="4766459"/>
          </a:xfrm>
        </p:spPr>
        <p:txBody>
          <a:bodyPr/>
          <a:lstStyle>
            <a:lvl1pPr marL="0" indent="0" algn="ctr">
              <a:buFontTx/>
              <a:buNone/>
              <a:defRPr/>
            </a:lvl1pPr>
          </a:lstStyle>
          <a:p>
            <a:r>
              <a:rPr lang="da-DK" dirty="0"/>
              <a:t> </a:t>
            </a:r>
          </a:p>
        </p:txBody>
      </p:sp>
      <p:sp>
        <p:nvSpPr>
          <p:cNvPr id="13" name="textruta 5">
            <a:extLst>
              <a:ext uri="{FF2B5EF4-FFF2-40B4-BE49-F238E27FC236}">
                <a16:creationId xmlns:a16="http://schemas.microsoft.com/office/drawing/2014/main" xmlns="" id="{0F904E24-8564-4C97-BFA6-8D682336F232}"/>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7504408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fsnitsoverskrift hvid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0D3768F-D6B3-4787-A77E-A4A77465E118}"/>
              </a:ext>
            </a:extLst>
          </p:cNvPr>
          <p:cNvSpPr>
            <a:spLocks noGrp="1"/>
          </p:cNvSpPr>
          <p:nvPr>
            <p:ph type="title"/>
          </p:nvPr>
        </p:nvSpPr>
        <p:spPr>
          <a:xfrm>
            <a:off x="2974975" y="1311203"/>
            <a:ext cx="6242050" cy="1173162"/>
          </a:xfrm>
        </p:spPr>
        <p:txBody>
          <a:bodyPr anchor="t" anchorCtr="0"/>
          <a:lstStyle>
            <a:lvl1pPr algn="ctr">
              <a:defRPr sz="3400">
                <a:solidFill>
                  <a:schemeClr val="bg1"/>
                </a:solidFill>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2974800" y="2655815"/>
            <a:ext cx="6242400" cy="2879724"/>
          </a:xfrm>
        </p:spPr>
        <p:txBody>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lvl1pPr>
              <a:defRPr>
                <a:solidFill>
                  <a:schemeClr val="bg1"/>
                </a:solidFill>
              </a:defRPr>
            </a:lvl1pPr>
          </a:lstStyle>
          <a:p>
            <a:fld id="{05F5E595-1E59-B440-A41A-9C47803C2EAA}" type="datetime1">
              <a:rPr lang="da-DK" smtClean="0">
                <a:solidFill>
                  <a:prstClr val="white"/>
                </a:solidFill>
              </a:rPr>
              <a:pPr/>
              <a:t>24-10-2022</a:t>
            </a:fld>
            <a:endParaRPr lang="da-DK" dirty="0">
              <a:solidFill>
                <a:prstClr val="white"/>
              </a:solidFill>
            </a:endParaRPr>
          </a:p>
        </p:txBody>
      </p:sp>
      <p:pic>
        <p:nvPicPr>
          <p:cNvPr id="11" name="Billede 10">
            <a:extLst>
              <a:ext uri="{FF2B5EF4-FFF2-40B4-BE49-F238E27FC236}">
                <a16:creationId xmlns:a16="http://schemas.microsoft.com/office/drawing/2014/main" xmlns="" id="{D26F2597-BACD-4673-B980-F5DFF6D0AB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3" name="textruta 5">
            <a:extLst>
              <a:ext uri="{FF2B5EF4-FFF2-40B4-BE49-F238E27FC236}">
                <a16:creationId xmlns:a16="http://schemas.microsoft.com/office/drawing/2014/main" xmlns="" id="{641786C0-4F09-4425-88EB-346498DFE3B7}"/>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942121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ammenligning hvid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D4DCA0-DD52-400A-B789-E9E60A47B6B3}"/>
              </a:ext>
            </a:extLst>
          </p:cNvPr>
          <p:cNvSpPr>
            <a:spLocks noGrp="1"/>
          </p:cNvSpPr>
          <p:nvPr>
            <p:ph type="title"/>
          </p:nvPr>
        </p:nvSpPr>
        <p:spPr>
          <a:xfrm>
            <a:off x="761977" y="593688"/>
            <a:ext cx="10678851" cy="1015200"/>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C1625C9B-9F02-4F0D-9E17-3ADF3620EF74}"/>
              </a:ext>
            </a:extLst>
          </p:cNvPr>
          <p:cNvSpPr>
            <a:spLocks noGrp="1"/>
          </p:cNvSpPr>
          <p:nvPr>
            <p:ph type="body" idx="1"/>
          </p:nvPr>
        </p:nvSpPr>
        <p:spPr>
          <a:xfrm>
            <a:off x="761978" y="1919288"/>
            <a:ext cx="5148000"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5" name="Pladsholder til tekst 4">
            <a:extLst>
              <a:ext uri="{FF2B5EF4-FFF2-40B4-BE49-F238E27FC236}">
                <a16:creationId xmlns:a16="http://schemas.microsoft.com/office/drawing/2014/main" xmlns="" id="{DD0C71F5-7389-4491-B5C6-5C0AEB155093}"/>
              </a:ext>
            </a:extLst>
          </p:cNvPr>
          <p:cNvSpPr>
            <a:spLocks noGrp="1"/>
          </p:cNvSpPr>
          <p:nvPr>
            <p:ph type="body" sz="quarter" idx="3"/>
          </p:nvPr>
        </p:nvSpPr>
        <p:spPr>
          <a:xfrm>
            <a:off x="6292830" y="1919288"/>
            <a:ext cx="5148000"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761977" y="2600325"/>
            <a:ext cx="5148000" cy="31242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Pladsholder til tekst 22">
            <a:extLst>
              <a:ext uri="{FF2B5EF4-FFF2-40B4-BE49-F238E27FC236}">
                <a16:creationId xmlns:a16="http://schemas.microsoft.com/office/drawing/2014/main" xmlns="" id="{0BDFA7B5-F6AD-4F0E-B386-080E7ED69FFF}"/>
              </a:ext>
            </a:extLst>
          </p:cNvPr>
          <p:cNvSpPr>
            <a:spLocks noGrp="1"/>
          </p:cNvSpPr>
          <p:nvPr>
            <p:ph type="body" sz="quarter" idx="15"/>
          </p:nvPr>
        </p:nvSpPr>
        <p:spPr>
          <a:xfrm>
            <a:off x="6292829" y="2600326"/>
            <a:ext cx="5148000" cy="31242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7" name="Pladsholder til dato 6">
            <a:extLst>
              <a:ext uri="{FF2B5EF4-FFF2-40B4-BE49-F238E27FC236}">
                <a16:creationId xmlns:a16="http://schemas.microsoft.com/office/drawing/2014/main" xmlns="" id="{546889D8-9709-4F71-B18A-1D2B2BA4F2F9}"/>
              </a:ext>
            </a:extLst>
          </p:cNvPr>
          <p:cNvSpPr>
            <a:spLocks noGrp="1"/>
          </p:cNvSpPr>
          <p:nvPr>
            <p:ph type="dt" sz="half" idx="10"/>
          </p:nvPr>
        </p:nvSpPr>
        <p:spPr/>
        <p:txBody>
          <a:bodyPr/>
          <a:lstStyle>
            <a:lvl1pPr>
              <a:defRPr>
                <a:solidFill>
                  <a:schemeClr val="bg1"/>
                </a:solidFill>
              </a:defRPr>
            </a:lvl1pPr>
          </a:lstStyle>
          <a:p>
            <a:fld id="{28935BA5-4217-2849-BBB1-0FAA8BEB497A}" type="datetime1">
              <a:rPr lang="da-DK" smtClean="0">
                <a:solidFill>
                  <a:prstClr val="white"/>
                </a:solidFill>
              </a:rPr>
              <a:pPr/>
              <a:t>24-10-2022</a:t>
            </a:fld>
            <a:endParaRPr lang="da-DK" dirty="0">
              <a:solidFill>
                <a:prstClr val="white"/>
              </a:solidFill>
            </a:endParaRPr>
          </a:p>
        </p:txBody>
      </p:sp>
      <p:pic>
        <p:nvPicPr>
          <p:cNvPr id="15" name="Billede 14">
            <a:extLst>
              <a:ext uri="{FF2B5EF4-FFF2-40B4-BE49-F238E27FC236}">
                <a16:creationId xmlns:a16="http://schemas.microsoft.com/office/drawing/2014/main" xmlns="" id="{C9E6F0EE-BC80-4D35-9B52-BF3B285A4E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6" name="textruta 5">
            <a:extLst>
              <a:ext uri="{FF2B5EF4-FFF2-40B4-BE49-F238E27FC236}">
                <a16:creationId xmlns:a16="http://schemas.microsoft.com/office/drawing/2014/main" xmlns="" id="{CCC23F34-40F4-46BB-B4C2-0060E0412415}"/>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913942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redelt hvid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D4DCA0-DD52-400A-B789-E9E60A47B6B3}"/>
              </a:ext>
            </a:extLst>
          </p:cNvPr>
          <p:cNvSpPr>
            <a:spLocks noGrp="1"/>
          </p:cNvSpPr>
          <p:nvPr>
            <p:ph type="title"/>
          </p:nvPr>
        </p:nvSpPr>
        <p:spPr>
          <a:xfrm>
            <a:off x="761977" y="593688"/>
            <a:ext cx="10677547" cy="1015200"/>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C1625C9B-9F02-4F0D-9E17-3ADF3620EF74}"/>
              </a:ext>
            </a:extLst>
          </p:cNvPr>
          <p:cNvSpPr>
            <a:spLocks noGrp="1"/>
          </p:cNvSpPr>
          <p:nvPr>
            <p:ph type="body" idx="1"/>
          </p:nvPr>
        </p:nvSpPr>
        <p:spPr>
          <a:xfrm>
            <a:off x="761978"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5" name="Pladsholder til tekst 4">
            <a:extLst>
              <a:ext uri="{FF2B5EF4-FFF2-40B4-BE49-F238E27FC236}">
                <a16:creationId xmlns:a16="http://schemas.microsoft.com/office/drawing/2014/main" xmlns="" id="{DD0C71F5-7389-4491-B5C6-5C0AEB155093}"/>
              </a:ext>
            </a:extLst>
          </p:cNvPr>
          <p:cNvSpPr>
            <a:spLocks noGrp="1"/>
          </p:cNvSpPr>
          <p:nvPr>
            <p:ph type="body" sz="quarter" idx="3"/>
          </p:nvPr>
        </p:nvSpPr>
        <p:spPr>
          <a:xfrm>
            <a:off x="4397355"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3" name="Pladsholder til tekst 4">
            <a:extLst>
              <a:ext uri="{FF2B5EF4-FFF2-40B4-BE49-F238E27FC236}">
                <a16:creationId xmlns:a16="http://schemas.microsoft.com/office/drawing/2014/main" xmlns="" id="{66CEEEDF-9C2D-494F-93E9-5CDED9C9804E}"/>
              </a:ext>
            </a:extLst>
          </p:cNvPr>
          <p:cNvSpPr>
            <a:spLocks noGrp="1"/>
          </p:cNvSpPr>
          <p:nvPr>
            <p:ph type="body" sz="quarter" idx="16"/>
          </p:nvPr>
        </p:nvSpPr>
        <p:spPr>
          <a:xfrm>
            <a:off x="8039077"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761977" y="2600325"/>
            <a:ext cx="3400448" cy="3124199"/>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Pladsholder til tekst 22">
            <a:extLst>
              <a:ext uri="{FF2B5EF4-FFF2-40B4-BE49-F238E27FC236}">
                <a16:creationId xmlns:a16="http://schemas.microsoft.com/office/drawing/2014/main" xmlns="" id="{0BDFA7B5-F6AD-4F0E-B386-080E7ED69FFF}"/>
              </a:ext>
            </a:extLst>
          </p:cNvPr>
          <p:cNvSpPr>
            <a:spLocks noGrp="1"/>
          </p:cNvSpPr>
          <p:nvPr>
            <p:ph type="body" sz="quarter" idx="15"/>
          </p:nvPr>
        </p:nvSpPr>
        <p:spPr>
          <a:xfrm>
            <a:off x="4397354" y="2600326"/>
            <a:ext cx="3400448" cy="3124199"/>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22">
            <a:extLst>
              <a:ext uri="{FF2B5EF4-FFF2-40B4-BE49-F238E27FC236}">
                <a16:creationId xmlns:a16="http://schemas.microsoft.com/office/drawing/2014/main" xmlns="" id="{9F9A14AB-5212-49B5-90C8-2B5D9BA946AD}"/>
              </a:ext>
            </a:extLst>
          </p:cNvPr>
          <p:cNvSpPr>
            <a:spLocks noGrp="1"/>
          </p:cNvSpPr>
          <p:nvPr>
            <p:ph type="body" sz="quarter" idx="17"/>
          </p:nvPr>
        </p:nvSpPr>
        <p:spPr>
          <a:xfrm>
            <a:off x="8039076" y="2600326"/>
            <a:ext cx="3400448" cy="3124199"/>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7" name="Pladsholder til dato 6">
            <a:extLst>
              <a:ext uri="{FF2B5EF4-FFF2-40B4-BE49-F238E27FC236}">
                <a16:creationId xmlns:a16="http://schemas.microsoft.com/office/drawing/2014/main" xmlns="" id="{546889D8-9709-4F71-B18A-1D2B2BA4F2F9}"/>
              </a:ext>
            </a:extLst>
          </p:cNvPr>
          <p:cNvSpPr>
            <a:spLocks noGrp="1"/>
          </p:cNvSpPr>
          <p:nvPr>
            <p:ph type="dt" sz="half" idx="10"/>
          </p:nvPr>
        </p:nvSpPr>
        <p:spPr/>
        <p:txBody>
          <a:bodyPr/>
          <a:lstStyle>
            <a:lvl1pPr>
              <a:defRPr>
                <a:solidFill>
                  <a:schemeClr val="bg1"/>
                </a:solidFill>
              </a:defRPr>
            </a:lvl1pPr>
          </a:lstStyle>
          <a:p>
            <a:fld id="{6CED910B-1668-DE42-B444-47BEF36DAE6C}" type="datetime1">
              <a:rPr lang="da-DK" smtClean="0">
                <a:solidFill>
                  <a:prstClr val="white"/>
                </a:solidFill>
              </a:rPr>
              <a:pPr/>
              <a:t>24-10-2022</a:t>
            </a:fld>
            <a:endParaRPr lang="da-DK" dirty="0">
              <a:solidFill>
                <a:prstClr val="white"/>
              </a:solidFill>
            </a:endParaRPr>
          </a:p>
        </p:txBody>
      </p:sp>
      <p:pic>
        <p:nvPicPr>
          <p:cNvPr id="18" name="Billede 17">
            <a:extLst>
              <a:ext uri="{FF2B5EF4-FFF2-40B4-BE49-F238E27FC236}">
                <a16:creationId xmlns:a16="http://schemas.microsoft.com/office/drawing/2014/main" xmlns="" id="{DB5193E6-49C3-4848-BF12-12644B11370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6" name="textruta 5">
            <a:extLst>
              <a:ext uri="{FF2B5EF4-FFF2-40B4-BE49-F238E27FC236}">
                <a16:creationId xmlns:a16="http://schemas.microsoft.com/office/drawing/2014/main" xmlns="" id="{47203AF5-DF39-4747-9527-84AC04E5D308}"/>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6582855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or tekst hvid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xmlns="" id="{8EA1A971-EDF4-40C9-9F8B-A856855DBD28}"/>
              </a:ext>
            </a:extLst>
          </p:cNvPr>
          <p:cNvSpPr>
            <a:spLocks noGrp="1"/>
          </p:cNvSpPr>
          <p:nvPr>
            <p:ph type="title"/>
          </p:nvPr>
        </p:nvSpPr>
        <p:spPr>
          <a:xfrm>
            <a:off x="2974975" y="1252537"/>
            <a:ext cx="6242050" cy="340155"/>
          </a:xfrm>
        </p:spPr>
        <p:txBody>
          <a:bodyPr anchor="t" anchorCtr="0"/>
          <a:lstStyle>
            <a:lvl1pPr algn="ctr">
              <a:defRPr sz="1600">
                <a:solidFill>
                  <a:schemeClr val="bg1"/>
                </a:solidFill>
                <a:latin typeface="+mn-lt"/>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1819275" y="1947863"/>
            <a:ext cx="8553450" cy="3657600"/>
          </a:xfrm>
        </p:spPr>
        <p:txBody>
          <a:bodyPr/>
          <a:lstStyle>
            <a:lvl1pPr marL="0" indent="0" algn="ctr">
              <a:lnSpc>
                <a:spcPct val="90000"/>
              </a:lnSpc>
              <a:spcBef>
                <a:spcPts val="3000"/>
              </a:spcBef>
              <a:buNone/>
              <a:defRPr sz="3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lvl1pPr>
              <a:defRPr>
                <a:solidFill>
                  <a:schemeClr val="bg1"/>
                </a:solidFill>
              </a:defRPr>
            </a:lvl1pPr>
          </a:lstStyle>
          <a:p>
            <a:fld id="{A9EBAF25-756B-664C-ABDC-1CAE52706B35}" type="datetime1">
              <a:rPr lang="da-DK" smtClean="0">
                <a:solidFill>
                  <a:prstClr val="white"/>
                </a:solidFill>
              </a:rPr>
              <a:pPr/>
              <a:t>24-10-2022</a:t>
            </a:fld>
            <a:endParaRPr lang="da-DK" dirty="0">
              <a:solidFill>
                <a:prstClr val="white"/>
              </a:solidFill>
            </a:endParaRPr>
          </a:p>
        </p:txBody>
      </p:sp>
      <p:pic>
        <p:nvPicPr>
          <p:cNvPr id="10" name="Billede 9">
            <a:extLst>
              <a:ext uri="{FF2B5EF4-FFF2-40B4-BE49-F238E27FC236}">
                <a16:creationId xmlns:a16="http://schemas.microsoft.com/office/drawing/2014/main" xmlns="" id="{833D7CAB-8A77-4EAB-8311-10FEDAD0A2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3" name="textruta 5">
            <a:extLst>
              <a:ext uri="{FF2B5EF4-FFF2-40B4-BE49-F238E27FC236}">
                <a16:creationId xmlns:a16="http://schemas.microsoft.com/office/drawing/2014/main" xmlns="" id="{A9B4CE4E-8EF0-4598-AFD8-D2AD3AEE4D87}"/>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423172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36CDF246-3A21-4EE2-ACF6-56C0200E008B}" type="datetimeFigureOut">
              <a:rPr lang="da-DK" smtClean="0"/>
              <a:t>24-10-2022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1932572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or tekst ikoner hvid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3319463" y="1604350"/>
            <a:ext cx="5553075" cy="3657600"/>
          </a:xfrm>
        </p:spPr>
        <p:txBody>
          <a:bodyPr anchor="ctr" anchorCtr="0"/>
          <a:lstStyle>
            <a:lvl1pPr marL="0" indent="0" algn="ctr">
              <a:lnSpc>
                <a:spcPct val="90000"/>
              </a:lnSpc>
              <a:spcBef>
                <a:spcPts val="3000"/>
              </a:spcBef>
              <a:buNone/>
              <a:defRPr sz="3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lvl1pPr>
              <a:defRPr>
                <a:solidFill>
                  <a:schemeClr val="bg1"/>
                </a:solidFill>
              </a:defRPr>
            </a:lvl1pPr>
          </a:lstStyle>
          <a:p>
            <a:fld id="{04F380D5-70B8-D844-8ABE-CC9DA5D7DD37}" type="datetime1">
              <a:rPr lang="da-DK" smtClean="0">
                <a:solidFill>
                  <a:prstClr val="white"/>
                </a:solidFill>
              </a:rPr>
              <a:pPr/>
              <a:t>24-10-2022</a:t>
            </a:fld>
            <a:endParaRPr lang="da-DK" dirty="0">
              <a:solidFill>
                <a:prstClr val="white"/>
              </a:solidFill>
            </a:endParaRPr>
          </a:p>
        </p:txBody>
      </p:sp>
      <p:sp>
        <p:nvSpPr>
          <p:cNvPr id="10" name="Kombinationstegning: figur 9">
            <a:extLst>
              <a:ext uri="{FF2B5EF4-FFF2-40B4-BE49-F238E27FC236}">
                <a16:creationId xmlns:a16="http://schemas.microsoft.com/office/drawing/2014/main" xmlns="" id="{1F1CCD4E-84E2-4D96-A863-8E7CBF49BD7E}"/>
              </a:ext>
            </a:extLst>
          </p:cNvPr>
          <p:cNvSpPr/>
          <p:nvPr userDrawn="1"/>
        </p:nvSpPr>
        <p:spPr bwMode="black">
          <a:xfrm>
            <a:off x="9152426" y="1566321"/>
            <a:ext cx="1653666" cy="3714861"/>
          </a:xfrm>
          <a:custGeom>
            <a:avLst/>
            <a:gdLst>
              <a:gd name="connsiteX0" fmla="*/ 886301 w 1235465"/>
              <a:gd name="connsiteY0" fmla="*/ 325949 h 2775398"/>
              <a:gd name="connsiteX1" fmla="*/ 190119 w 1235465"/>
              <a:gd name="connsiteY1" fmla="*/ 6576 h 2775398"/>
              <a:gd name="connsiteX2" fmla="*/ 0 w 1235465"/>
              <a:gd name="connsiteY2" fmla="*/ 4 h 2775398"/>
              <a:gd name="connsiteX3" fmla="*/ 0 w 1235465"/>
              <a:gd name="connsiteY3" fmla="*/ 576552 h 2775398"/>
              <a:gd name="connsiteX4" fmla="*/ 236220 w 1235465"/>
              <a:gd name="connsiteY4" fmla="*/ 604841 h 2775398"/>
              <a:gd name="connsiteX5" fmla="*/ 638365 w 1235465"/>
              <a:gd name="connsiteY5" fmla="*/ 1110238 h 2775398"/>
              <a:gd name="connsiteX6" fmla="*/ 638556 w 1235465"/>
              <a:gd name="connsiteY6" fmla="*/ 1662116 h 2775398"/>
              <a:gd name="connsiteX7" fmla="*/ 234696 w 1235465"/>
              <a:gd name="connsiteY7" fmla="*/ 2170561 h 2775398"/>
              <a:gd name="connsiteX8" fmla="*/ 0 w 1235465"/>
              <a:gd name="connsiteY8" fmla="*/ 2201517 h 2775398"/>
              <a:gd name="connsiteX9" fmla="*/ 0 w 1235465"/>
              <a:gd name="connsiteY9" fmla="*/ 2775398 h 2775398"/>
              <a:gd name="connsiteX10" fmla="*/ 190119 w 1235465"/>
              <a:gd name="connsiteY10" fmla="*/ 2768826 h 2775398"/>
              <a:gd name="connsiteX11" fmla="*/ 885254 w 1235465"/>
              <a:gd name="connsiteY11" fmla="*/ 2448215 h 2775398"/>
              <a:gd name="connsiteX12" fmla="*/ 1223581 w 1235465"/>
              <a:gd name="connsiteY12" fmla="*/ 1697930 h 2775398"/>
              <a:gd name="connsiteX13" fmla="*/ 1223772 w 1235465"/>
              <a:gd name="connsiteY13" fmla="*/ 1080520 h 2775398"/>
              <a:gd name="connsiteX14" fmla="*/ 886301 w 1235465"/>
              <a:gd name="connsiteY14" fmla="*/ 325949 h 277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465" h="2775398">
                <a:moveTo>
                  <a:pt x="886301" y="325949"/>
                </a:moveTo>
                <a:cubicBezTo>
                  <a:pt x="695134" y="135545"/>
                  <a:pt x="452056" y="23816"/>
                  <a:pt x="190119" y="6576"/>
                </a:cubicBezTo>
                <a:cubicBezTo>
                  <a:pt x="85058" y="-377"/>
                  <a:pt x="0" y="4"/>
                  <a:pt x="0" y="4"/>
                </a:cubicBezTo>
                <a:lnTo>
                  <a:pt x="0" y="576552"/>
                </a:lnTo>
                <a:cubicBezTo>
                  <a:pt x="0" y="576552"/>
                  <a:pt x="157067" y="584458"/>
                  <a:pt x="236220" y="604841"/>
                </a:cubicBezTo>
                <a:cubicBezTo>
                  <a:pt x="454533" y="661229"/>
                  <a:pt x="625887" y="865731"/>
                  <a:pt x="638365" y="1110238"/>
                </a:cubicBezTo>
                <a:cubicBezTo>
                  <a:pt x="652463" y="1387320"/>
                  <a:pt x="653319" y="1419896"/>
                  <a:pt x="638556" y="1662116"/>
                </a:cubicBezTo>
                <a:cubicBezTo>
                  <a:pt x="623506" y="1908147"/>
                  <a:pt x="451866" y="2115221"/>
                  <a:pt x="234696" y="2170561"/>
                </a:cubicBezTo>
                <a:cubicBezTo>
                  <a:pt x="143256" y="2193897"/>
                  <a:pt x="0" y="2201517"/>
                  <a:pt x="0" y="2201517"/>
                </a:cubicBezTo>
                <a:lnTo>
                  <a:pt x="0" y="2775398"/>
                </a:lnTo>
                <a:cubicBezTo>
                  <a:pt x="0" y="2775398"/>
                  <a:pt x="118205" y="2773684"/>
                  <a:pt x="190119" y="2768826"/>
                </a:cubicBezTo>
                <a:cubicBezTo>
                  <a:pt x="453294" y="2750824"/>
                  <a:pt x="694372" y="2639381"/>
                  <a:pt x="885254" y="2448215"/>
                </a:cubicBezTo>
                <a:cubicBezTo>
                  <a:pt x="1086136" y="2247142"/>
                  <a:pt x="1206246" y="1980632"/>
                  <a:pt x="1223581" y="1697930"/>
                </a:cubicBezTo>
                <a:cubicBezTo>
                  <a:pt x="1239869" y="1431706"/>
                  <a:pt x="1238916" y="1378176"/>
                  <a:pt x="1223772" y="1080520"/>
                </a:cubicBezTo>
                <a:cubicBezTo>
                  <a:pt x="1209198" y="796199"/>
                  <a:pt x="1089374" y="528260"/>
                  <a:pt x="886301" y="325949"/>
                </a:cubicBezTo>
              </a:path>
            </a:pathLst>
          </a:custGeom>
          <a:solidFill>
            <a:schemeClr val="bg1"/>
          </a:solidFill>
          <a:ln w="9525" cap="flat">
            <a:noFill/>
            <a:prstDash val="solid"/>
            <a:miter/>
          </a:ln>
        </p:spPr>
        <p:txBody>
          <a:bodyPr rtlCol="0" anchor="ctr"/>
          <a:lstStyle/>
          <a:p>
            <a:endParaRPr lang="da-DK" dirty="0">
              <a:solidFill>
                <a:prstClr val="black"/>
              </a:solidFill>
            </a:endParaRPr>
          </a:p>
        </p:txBody>
      </p:sp>
      <p:sp>
        <p:nvSpPr>
          <p:cNvPr id="11" name="Kombinationstegning: figur 10">
            <a:extLst>
              <a:ext uri="{FF2B5EF4-FFF2-40B4-BE49-F238E27FC236}">
                <a16:creationId xmlns:a16="http://schemas.microsoft.com/office/drawing/2014/main" xmlns="" id="{7A84A4AD-C510-44F1-A8D4-AED2EC538EC9}"/>
              </a:ext>
            </a:extLst>
          </p:cNvPr>
          <p:cNvSpPr/>
          <p:nvPr userDrawn="1"/>
        </p:nvSpPr>
        <p:spPr bwMode="black">
          <a:xfrm>
            <a:off x="1394460" y="1566321"/>
            <a:ext cx="1653539" cy="3714862"/>
          </a:xfrm>
          <a:custGeom>
            <a:avLst/>
            <a:gdLst>
              <a:gd name="connsiteX0" fmla="*/ 349069 w 1235370"/>
              <a:gd name="connsiteY0" fmla="*/ 325949 h 2775398"/>
              <a:gd name="connsiteX1" fmla="*/ 1045251 w 1235370"/>
              <a:gd name="connsiteY1" fmla="*/ 6576 h 2775398"/>
              <a:gd name="connsiteX2" fmla="*/ 1235370 w 1235370"/>
              <a:gd name="connsiteY2" fmla="*/ 4 h 2775398"/>
              <a:gd name="connsiteX3" fmla="*/ 1235370 w 1235370"/>
              <a:gd name="connsiteY3" fmla="*/ 576552 h 2775398"/>
              <a:gd name="connsiteX4" fmla="*/ 999150 w 1235370"/>
              <a:gd name="connsiteY4" fmla="*/ 604841 h 2775398"/>
              <a:gd name="connsiteX5" fmla="*/ 597005 w 1235370"/>
              <a:gd name="connsiteY5" fmla="*/ 1110238 h 2775398"/>
              <a:gd name="connsiteX6" fmla="*/ 596814 w 1235370"/>
              <a:gd name="connsiteY6" fmla="*/ 1662116 h 2775398"/>
              <a:gd name="connsiteX7" fmla="*/ 1000674 w 1235370"/>
              <a:gd name="connsiteY7" fmla="*/ 2170561 h 2775398"/>
              <a:gd name="connsiteX8" fmla="*/ 1235370 w 1235370"/>
              <a:gd name="connsiteY8" fmla="*/ 2201517 h 2775398"/>
              <a:gd name="connsiteX9" fmla="*/ 1235370 w 1235370"/>
              <a:gd name="connsiteY9" fmla="*/ 2775398 h 2775398"/>
              <a:gd name="connsiteX10" fmla="*/ 1045251 w 1235370"/>
              <a:gd name="connsiteY10" fmla="*/ 2768826 h 2775398"/>
              <a:gd name="connsiteX11" fmla="*/ 350117 w 1235370"/>
              <a:gd name="connsiteY11" fmla="*/ 2448215 h 2775398"/>
              <a:gd name="connsiteX12" fmla="*/ 11884 w 1235370"/>
              <a:gd name="connsiteY12" fmla="*/ 1697930 h 2775398"/>
              <a:gd name="connsiteX13" fmla="*/ 11694 w 1235370"/>
              <a:gd name="connsiteY13" fmla="*/ 1080520 h 2775398"/>
              <a:gd name="connsiteX14" fmla="*/ 349069 w 1235370"/>
              <a:gd name="connsiteY14" fmla="*/ 325949 h 277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70" h="2775398">
                <a:moveTo>
                  <a:pt x="349069" y="325949"/>
                </a:moveTo>
                <a:cubicBezTo>
                  <a:pt x="540236" y="135545"/>
                  <a:pt x="783314" y="23816"/>
                  <a:pt x="1045251" y="6576"/>
                </a:cubicBezTo>
                <a:cubicBezTo>
                  <a:pt x="1150312" y="-377"/>
                  <a:pt x="1235370" y="4"/>
                  <a:pt x="1235370" y="4"/>
                </a:cubicBezTo>
                <a:lnTo>
                  <a:pt x="1235370" y="576552"/>
                </a:lnTo>
                <a:cubicBezTo>
                  <a:pt x="1235370" y="576552"/>
                  <a:pt x="1078208" y="584458"/>
                  <a:pt x="999150" y="604841"/>
                </a:cubicBezTo>
                <a:cubicBezTo>
                  <a:pt x="780837" y="661229"/>
                  <a:pt x="609483" y="865731"/>
                  <a:pt x="597005" y="1110238"/>
                </a:cubicBezTo>
                <a:cubicBezTo>
                  <a:pt x="582908" y="1387320"/>
                  <a:pt x="582051" y="1419896"/>
                  <a:pt x="596814" y="1662116"/>
                </a:cubicBezTo>
                <a:cubicBezTo>
                  <a:pt x="611864" y="1908147"/>
                  <a:pt x="783504" y="2115221"/>
                  <a:pt x="1000674" y="2170561"/>
                </a:cubicBezTo>
                <a:cubicBezTo>
                  <a:pt x="1092115" y="2193897"/>
                  <a:pt x="1235370" y="2201517"/>
                  <a:pt x="1235370" y="2201517"/>
                </a:cubicBezTo>
                <a:lnTo>
                  <a:pt x="1235370" y="2775398"/>
                </a:lnTo>
                <a:cubicBezTo>
                  <a:pt x="1235370" y="2775398"/>
                  <a:pt x="1117165" y="2773684"/>
                  <a:pt x="1045251" y="2768826"/>
                </a:cubicBezTo>
                <a:cubicBezTo>
                  <a:pt x="782076" y="2750824"/>
                  <a:pt x="540998" y="2639381"/>
                  <a:pt x="350117" y="2448215"/>
                </a:cubicBezTo>
                <a:cubicBezTo>
                  <a:pt x="149235" y="2247142"/>
                  <a:pt x="29124" y="1980632"/>
                  <a:pt x="11884" y="1697930"/>
                </a:cubicBezTo>
                <a:cubicBezTo>
                  <a:pt x="-4404" y="1431706"/>
                  <a:pt x="-3451" y="1378176"/>
                  <a:pt x="11694" y="1080520"/>
                </a:cubicBezTo>
                <a:cubicBezTo>
                  <a:pt x="26172" y="796199"/>
                  <a:pt x="145996" y="528260"/>
                  <a:pt x="349069" y="325949"/>
                </a:cubicBezTo>
              </a:path>
            </a:pathLst>
          </a:custGeom>
          <a:solidFill>
            <a:schemeClr val="bg1"/>
          </a:solidFill>
          <a:ln w="9525" cap="flat">
            <a:noFill/>
            <a:prstDash val="solid"/>
            <a:miter/>
          </a:ln>
        </p:spPr>
        <p:txBody>
          <a:bodyPr rtlCol="0" anchor="ctr"/>
          <a:lstStyle/>
          <a:p>
            <a:endParaRPr lang="da-DK" dirty="0">
              <a:solidFill>
                <a:prstClr val="black"/>
              </a:solidFill>
            </a:endParaRPr>
          </a:p>
        </p:txBody>
      </p:sp>
      <p:pic>
        <p:nvPicPr>
          <p:cNvPr id="14" name="Billede 13">
            <a:extLst>
              <a:ext uri="{FF2B5EF4-FFF2-40B4-BE49-F238E27FC236}">
                <a16:creationId xmlns:a16="http://schemas.microsoft.com/office/drawing/2014/main" xmlns="" id="{A62B4F67-DD74-4256-9C5D-11B888D24D2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5" name="textruta 5">
            <a:extLst>
              <a:ext uri="{FF2B5EF4-FFF2-40B4-BE49-F238E27FC236}">
                <a16:creationId xmlns:a16="http://schemas.microsoft.com/office/drawing/2014/main" xmlns="" id="{65034F1C-1AA3-4AE4-9221-8D527A8DD2CE}"/>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006910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or tekst ikoner hvid animationer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3319463" y="1604350"/>
            <a:ext cx="5553075" cy="3657600"/>
          </a:xfrm>
        </p:spPr>
        <p:txBody>
          <a:bodyPr anchor="ctr" anchorCtr="0"/>
          <a:lstStyle>
            <a:lvl1pPr marL="0" indent="0" algn="ctr">
              <a:lnSpc>
                <a:spcPct val="90000"/>
              </a:lnSpc>
              <a:spcBef>
                <a:spcPts val="3000"/>
              </a:spcBef>
              <a:buNone/>
              <a:defRPr sz="3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lvl1pPr>
              <a:defRPr>
                <a:solidFill>
                  <a:schemeClr val="bg1"/>
                </a:solidFill>
              </a:defRPr>
            </a:lvl1pPr>
          </a:lstStyle>
          <a:p>
            <a:fld id="{68388796-79E8-7F4B-852C-C0FC0B9FBDA7}" type="datetime1">
              <a:rPr lang="da-DK" smtClean="0">
                <a:solidFill>
                  <a:prstClr val="white"/>
                </a:solidFill>
              </a:rPr>
              <a:pPr/>
              <a:t>24-10-2022</a:t>
            </a:fld>
            <a:endParaRPr lang="da-DK" dirty="0">
              <a:solidFill>
                <a:prstClr val="white"/>
              </a:solidFill>
            </a:endParaRPr>
          </a:p>
        </p:txBody>
      </p:sp>
      <p:pic>
        <p:nvPicPr>
          <p:cNvPr id="14" name="Billede 13">
            <a:extLst>
              <a:ext uri="{FF2B5EF4-FFF2-40B4-BE49-F238E27FC236}">
                <a16:creationId xmlns:a16="http://schemas.microsoft.com/office/drawing/2014/main" xmlns="" id="{A62B4F67-DD74-4256-9C5D-11B888D24D2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0" name="textruta 5">
            <a:extLst>
              <a:ext uri="{FF2B5EF4-FFF2-40B4-BE49-F238E27FC236}">
                <a16:creationId xmlns:a16="http://schemas.microsoft.com/office/drawing/2014/main" xmlns="" id="{A0F747F9-E8C9-4BE2-BE7C-2C0EC65B8975}"/>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8917012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ks boks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10677548" cy="1015200"/>
          </a:xfrm>
        </p:spPr>
        <p:txBody>
          <a:bodyPr/>
          <a:lstStyle>
            <a:lvl1pPr>
              <a:defRPr>
                <a:solidFill>
                  <a:schemeClr val="bg1"/>
                </a:solidFill>
              </a:defRPr>
            </a:lvl1pPr>
          </a:lstStyle>
          <a:p>
            <a:r>
              <a:rPr lang="da-DK"/>
              <a:t>Klik for at redigere titeltypografien i masteren</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lvl1pPr>
              <a:defRPr>
                <a:solidFill>
                  <a:schemeClr val="bg1"/>
                </a:solidFill>
              </a:defRPr>
            </a:lvl1pPr>
          </a:lstStyle>
          <a:p>
            <a:fld id="{F4E3B85F-2833-B544-BD2D-F350C37FEB25}" type="datetime1">
              <a:rPr lang="da-DK" smtClean="0">
                <a:solidFill>
                  <a:prstClr val="white"/>
                </a:solidFill>
              </a:rPr>
              <a:pPr/>
              <a:t>24-10-2022</a:t>
            </a:fld>
            <a:endParaRPr lang="da-DK" dirty="0">
              <a:solidFill>
                <a:prstClr val="white"/>
              </a:solidFill>
            </a:endParaRPr>
          </a:p>
        </p:txBody>
      </p:sp>
      <p:pic>
        <p:nvPicPr>
          <p:cNvPr id="12" name="Billede 11">
            <a:extLst>
              <a:ext uri="{FF2B5EF4-FFF2-40B4-BE49-F238E27FC236}">
                <a16:creationId xmlns:a16="http://schemas.microsoft.com/office/drawing/2014/main" xmlns="" id="{6118B655-B59F-4BE3-A116-ADC204EB490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853400" y="6393180"/>
            <a:ext cx="957600" cy="183514"/>
          </a:xfrm>
          <a:prstGeom prst="rect">
            <a:avLst/>
          </a:prstGeom>
        </p:spPr>
      </p:pic>
      <p:sp>
        <p:nvSpPr>
          <p:cNvPr id="14" name="Pladsholder til tekst 13">
            <a:extLst>
              <a:ext uri="{FF2B5EF4-FFF2-40B4-BE49-F238E27FC236}">
                <a16:creationId xmlns:a16="http://schemas.microsoft.com/office/drawing/2014/main" xmlns="" id="{EC16370D-1B4C-4104-9E74-60B9DC6CD9A9}"/>
              </a:ext>
            </a:extLst>
          </p:cNvPr>
          <p:cNvSpPr>
            <a:spLocks noGrp="1"/>
          </p:cNvSpPr>
          <p:nvPr>
            <p:ph type="body" sz="quarter" idx="14" hasCustomPrompt="1"/>
          </p:nvPr>
        </p:nvSpPr>
        <p:spPr>
          <a:xfrm>
            <a:off x="2247253" y="1920875"/>
            <a:ext cx="2586038" cy="1624806"/>
          </a:xfrm>
          <a:solidFill>
            <a:schemeClr val="accent4"/>
          </a:solidFill>
        </p:spPr>
        <p:txBody>
          <a:bodyPr lIns="180000" tIns="540000" rIns="180000" bIns="180000"/>
          <a:lstStyle>
            <a:lvl1pPr marL="0" indent="0" algn="ctr">
              <a:buFontTx/>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17" name="Pladsholder til tekst 16">
            <a:extLst>
              <a:ext uri="{FF2B5EF4-FFF2-40B4-BE49-F238E27FC236}">
                <a16:creationId xmlns:a16="http://schemas.microsoft.com/office/drawing/2014/main" xmlns="" id="{C23F908A-5786-4570-9F33-1ECA00910CDA}"/>
              </a:ext>
            </a:extLst>
          </p:cNvPr>
          <p:cNvSpPr>
            <a:spLocks noGrp="1"/>
          </p:cNvSpPr>
          <p:nvPr>
            <p:ph type="body" sz="quarter" idx="15"/>
          </p:nvPr>
        </p:nvSpPr>
        <p:spPr bwMode="white">
          <a:xfrm>
            <a:off x="2530621" y="2276475"/>
            <a:ext cx="2021681" cy="157163"/>
          </a:xfrm>
        </p:spPr>
        <p:txBody>
          <a:bodyPr/>
          <a:lstStyle>
            <a:lvl1pPr marL="0" indent="0" algn="ctr">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0" name="Pladsholder til tekst 13">
            <a:extLst>
              <a:ext uri="{FF2B5EF4-FFF2-40B4-BE49-F238E27FC236}">
                <a16:creationId xmlns:a16="http://schemas.microsoft.com/office/drawing/2014/main" xmlns="" id="{1F5A73FA-99B4-4297-BCC9-8F7D9C7B434B}"/>
              </a:ext>
            </a:extLst>
          </p:cNvPr>
          <p:cNvSpPr>
            <a:spLocks noGrp="1"/>
          </p:cNvSpPr>
          <p:nvPr>
            <p:ph type="body" sz="quarter" idx="16" hasCustomPrompt="1"/>
          </p:nvPr>
        </p:nvSpPr>
        <p:spPr>
          <a:xfrm>
            <a:off x="4985377" y="1920875"/>
            <a:ext cx="2586038" cy="1624806"/>
          </a:xfrm>
          <a:solidFill>
            <a:schemeClr val="accent2"/>
          </a:solidFill>
        </p:spPr>
        <p:txBody>
          <a:bodyPr lIns="180000" tIns="540000" rIns="180000" bIns="180000"/>
          <a:lstStyle>
            <a:lvl1pPr marL="0" indent="0" algn="ctr">
              <a:buFontTx/>
              <a:buNone/>
              <a:defRPr sz="40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1" name="Pladsholder til tekst 16">
            <a:extLst>
              <a:ext uri="{FF2B5EF4-FFF2-40B4-BE49-F238E27FC236}">
                <a16:creationId xmlns:a16="http://schemas.microsoft.com/office/drawing/2014/main" xmlns="" id="{0E3661CC-F435-451F-BF23-ACE413C4A88F}"/>
              </a:ext>
            </a:extLst>
          </p:cNvPr>
          <p:cNvSpPr>
            <a:spLocks noGrp="1"/>
          </p:cNvSpPr>
          <p:nvPr>
            <p:ph type="body" sz="quarter" idx="17"/>
          </p:nvPr>
        </p:nvSpPr>
        <p:spPr>
          <a:xfrm>
            <a:off x="5268745" y="2276475"/>
            <a:ext cx="2021681" cy="157163"/>
          </a:xfrm>
        </p:spPr>
        <p:txBody>
          <a:bodyPr/>
          <a:lstStyle>
            <a:lvl1pPr marL="0" indent="0" algn="ctr">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2" name="Pladsholder til tekst 13">
            <a:extLst>
              <a:ext uri="{FF2B5EF4-FFF2-40B4-BE49-F238E27FC236}">
                <a16:creationId xmlns:a16="http://schemas.microsoft.com/office/drawing/2014/main" xmlns="" id="{6F3E7357-DED3-426A-9448-8E0F18D3408D}"/>
              </a:ext>
            </a:extLst>
          </p:cNvPr>
          <p:cNvSpPr>
            <a:spLocks noGrp="1"/>
          </p:cNvSpPr>
          <p:nvPr>
            <p:ph type="body" sz="quarter" idx="18" hasCustomPrompt="1"/>
          </p:nvPr>
        </p:nvSpPr>
        <p:spPr>
          <a:xfrm>
            <a:off x="7722854" y="1920875"/>
            <a:ext cx="2586038" cy="1624806"/>
          </a:xfrm>
          <a:solidFill>
            <a:schemeClr val="accent3"/>
          </a:solidFill>
        </p:spPr>
        <p:txBody>
          <a:bodyPr lIns="180000" tIns="540000" rIns="180000" bIns="180000"/>
          <a:lstStyle>
            <a:lvl1pPr marL="0" indent="0" algn="ctr">
              <a:buFontTx/>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3" name="Pladsholder til tekst 16">
            <a:extLst>
              <a:ext uri="{FF2B5EF4-FFF2-40B4-BE49-F238E27FC236}">
                <a16:creationId xmlns:a16="http://schemas.microsoft.com/office/drawing/2014/main" xmlns="" id="{EC6CB6CA-B795-4342-BCF0-9C41CF0F11EE}"/>
              </a:ext>
            </a:extLst>
          </p:cNvPr>
          <p:cNvSpPr>
            <a:spLocks noGrp="1"/>
          </p:cNvSpPr>
          <p:nvPr>
            <p:ph type="body" sz="quarter" idx="19"/>
          </p:nvPr>
        </p:nvSpPr>
        <p:spPr bwMode="white">
          <a:xfrm>
            <a:off x="8006222" y="2276475"/>
            <a:ext cx="2021681" cy="157163"/>
          </a:xfrm>
        </p:spPr>
        <p:txBody>
          <a:bodyPr/>
          <a:lstStyle>
            <a:lvl1pPr marL="0" indent="0" algn="ctr">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4" name="Pladsholder til tekst 13">
            <a:extLst>
              <a:ext uri="{FF2B5EF4-FFF2-40B4-BE49-F238E27FC236}">
                <a16:creationId xmlns:a16="http://schemas.microsoft.com/office/drawing/2014/main" xmlns="" id="{1542EED7-4B08-49CD-94E0-BBFAE1CE0997}"/>
              </a:ext>
            </a:extLst>
          </p:cNvPr>
          <p:cNvSpPr>
            <a:spLocks noGrp="1"/>
          </p:cNvSpPr>
          <p:nvPr>
            <p:ph type="body" sz="quarter" idx="20" hasCustomPrompt="1"/>
          </p:nvPr>
        </p:nvSpPr>
        <p:spPr>
          <a:xfrm>
            <a:off x="2247253" y="3728244"/>
            <a:ext cx="2586038" cy="1624806"/>
          </a:xfrm>
          <a:solidFill>
            <a:schemeClr val="bg1"/>
          </a:solidFill>
        </p:spPr>
        <p:txBody>
          <a:bodyPr lIns="180000" tIns="540000" rIns="180000" bIns="180000"/>
          <a:lstStyle>
            <a:lvl1pPr marL="0" indent="0" algn="ctr">
              <a:buFontTx/>
              <a:buNone/>
              <a:defRPr sz="40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5" name="Pladsholder til tekst 16">
            <a:extLst>
              <a:ext uri="{FF2B5EF4-FFF2-40B4-BE49-F238E27FC236}">
                <a16:creationId xmlns:a16="http://schemas.microsoft.com/office/drawing/2014/main" xmlns="" id="{98B9CE39-02C9-4D3C-B5EF-4C05B0074657}"/>
              </a:ext>
            </a:extLst>
          </p:cNvPr>
          <p:cNvSpPr>
            <a:spLocks noGrp="1"/>
          </p:cNvSpPr>
          <p:nvPr>
            <p:ph type="body" sz="quarter" idx="21"/>
          </p:nvPr>
        </p:nvSpPr>
        <p:spPr>
          <a:xfrm>
            <a:off x="2530621" y="4083844"/>
            <a:ext cx="2021681" cy="157163"/>
          </a:xfrm>
        </p:spPr>
        <p:txBody>
          <a:bodyPr/>
          <a:lstStyle>
            <a:lvl1pPr marL="0" indent="0" algn="ctr">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6" name="Pladsholder til tekst 13">
            <a:extLst>
              <a:ext uri="{FF2B5EF4-FFF2-40B4-BE49-F238E27FC236}">
                <a16:creationId xmlns:a16="http://schemas.microsoft.com/office/drawing/2014/main" xmlns="" id="{2959FBF2-C16D-4DF4-AB91-8770B7608A5D}"/>
              </a:ext>
            </a:extLst>
          </p:cNvPr>
          <p:cNvSpPr>
            <a:spLocks noGrp="1"/>
          </p:cNvSpPr>
          <p:nvPr>
            <p:ph type="body" sz="quarter" idx="22" hasCustomPrompt="1"/>
          </p:nvPr>
        </p:nvSpPr>
        <p:spPr>
          <a:xfrm>
            <a:off x="4985377" y="3728244"/>
            <a:ext cx="2586038" cy="1624806"/>
          </a:xfrm>
          <a:solidFill>
            <a:schemeClr val="accent6"/>
          </a:solidFill>
        </p:spPr>
        <p:txBody>
          <a:bodyPr lIns="180000" tIns="540000" rIns="180000" bIns="180000"/>
          <a:lstStyle>
            <a:lvl1pPr marL="0" indent="0" algn="ctr">
              <a:buFontTx/>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7" name="Pladsholder til tekst 16">
            <a:extLst>
              <a:ext uri="{FF2B5EF4-FFF2-40B4-BE49-F238E27FC236}">
                <a16:creationId xmlns:a16="http://schemas.microsoft.com/office/drawing/2014/main" xmlns="" id="{82AF0D12-2431-477A-87D0-C9CBE8963C00}"/>
              </a:ext>
            </a:extLst>
          </p:cNvPr>
          <p:cNvSpPr>
            <a:spLocks noGrp="1"/>
          </p:cNvSpPr>
          <p:nvPr>
            <p:ph type="body" sz="quarter" idx="23"/>
          </p:nvPr>
        </p:nvSpPr>
        <p:spPr bwMode="white">
          <a:xfrm>
            <a:off x="5268745" y="4083844"/>
            <a:ext cx="2021681" cy="157163"/>
          </a:xfrm>
        </p:spPr>
        <p:txBody>
          <a:bodyPr/>
          <a:lstStyle>
            <a:lvl1pPr marL="0" indent="0" algn="ctr">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8" name="Pladsholder til tekst 13">
            <a:extLst>
              <a:ext uri="{FF2B5EF4-FFF2-40B4-BE49-F238E27FC236}">
                <a16:creationId xmlns:a16="http://schemas.microsoft.com/office/drawing/2014/main" xmlns="" id="{B231932A-E96F-4264-915F-45E830E297BA}"/>
              </a:ext>
            </a:extLst>
          </p:cNvPr>
          <p:cNvSpPr>
            <a:spLocks noGrp="1"/>
          </p:cNvSpPr>
          <p:nvPr>
            <p:ph type="body" sz="quarter" idx="24" hasCustomPrompt="1"/>
          </p:nvPr>
        </p:nvSpPr>
        <p:spPr>
          <a:xfrm>
            <a:off x="7722854" y="3728244"/>
            <a:ext cx="2586038" cy="1624806"/>
          </a:xfrm>
          <a:solidFill>
            <a:schemeClr val="accent5"/>
          </a:solidFill>
        </p:spPr>
        <p:txBody>
          <a:bodyPr lIns="180000" tIns="540000" rIns="180000" bIns="180000"/>
          <a:lstStyle>
            <a:lvl1pPr marL="0" indent="0" algn="ctr">
              <a:buFontTx/>
              <a:buNone/>
              <a:defRPr sz="40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9" name="Pladsholder til tekst 16">
            <a:extLst>
              <a:ext uri="{FF2B5EF4-FFF2-40B4-BE49-F238E27FC236}">
                <a16:creationId xmlns:a16="http://schemas.microsoft.com/office/drawing/2014/main" xmlns="" id="{11C30B34-A91B-4364-A2DD-C7504A24AD51}"/>
              </a:ext>
            </a:extLst>
          </p:cNvPr>
          <p:cNvSpPr>
            <a:spLocks noGrp="1"/>
          </p:cNvSpPr>
          <p:nvPr>
            <p:ph type="body" sz="quarter" idx="25"/>
          </p:nvPr>
        </p:nvSpPr>
        <p:spPr>
          <a:xfrm>
            <a:off x="8006222" y="4083844"/>
            <a:ext cx="2021681" cy="157163"/>
          </a:xfrm>
        </p:spPr>
        <p:txBody>
          <a:bodyPr/>
          <a:lstStyle>
            <a:lvl1pPr marL="0" indent="0" algn="ctr">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31" name="textruta 5">
            <a:extLst>
              <a:ext uri="{FF2B5EF4-FFF2-40B4-BE49-F238E27FC236}">
                <a16:creationId xmlns:a16="http://schemas.microsoft.com/office/drawing/2014/main" xmlns="" id="{0FCF3EAB-21EF-4F5F-B423-19ACDC3B3E4A}"/>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9255971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el og indholdsobjekt hvid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97CAF2-3CF1-468E-8726-B32027955B4C}"/>
              </a:ext>
            </a:extLst>
          </p:cNvPr>
          <p:cNvSpPr>
            <a:spLocks noGrp="1"/>
          </p:cNvSpPr>
          <p:nvPr>
            <p:ph type="title"/>
          </p:nvPr>
        </p:nvSpPr>
        <p:spPr>
          <a:xfrm>
            <a:off x="761977" y="593688"/>
            <a:ext cx="10677548" cy="1015200"/>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xmlns="" id="{7D405E1E-7CA2-485A-8BC8-BECF929CCB93}"/>
              </a:ext>
            </a:extLst>
          </p:cNvPr>
          <p:cNvSpPr>
            <a:spLocks noGrp="1"/>
          </p:cNvSpPr>
          <p:nvPr>
            <p:ph idx="1"/>
          </p:nvPr>
        </p:nvSpPr>
        <p:spPr>
          <a:xfrm>
            <a:off x="761978" y="1920521"/>
            <a:ext cx="10677545" cy="38040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slidenummer 5">
            <a:extLst>
              <a:ext uri="{FF2B5EF4-FFF2-40B4-BE49-F238E27FC236}">
                <a16:creationId xmlns:a16="http://schemas.microsoft.com/office/drawing/2014/main" xmlns="" id="{9A56A339-8E9E-4C4B-A63D-2CBE9632E992}"/>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4A74143D-101B-47F6-8ABE-E23DD346D9A6}"/>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EEDFA6ED-BB45-453B-882D-8D6E955281A3}"/>
              </a:ext>
            </a:extLst>
          </p:cNvPr>
          <p:cNvSpPr>
            <a:spLocks noGrp="1"/>
          </p:cNvSpPr>
          <p:nvPr>
            <p:ph type="dt" sz="half" idx="10"/>
          </p:nvPr>
        </p:nvSpPr>
        <p:spPr/>
        <p:txBody>
          <a:bodyPr/>
          <a:lstStyle>
            <a:lvl1pPr>
              <a:defRPr>
                <a:solidFill>
                  <a:schemeClr val="bg1"/>
                </a:solidFill>
              </a:defRPr>
            </a:lvl1pPr>
          </a:lstStyle>
          <a:p>
            <a:fld id="{1F2D76AA-35DB-6441-B97B-52E526835636}" type="datetime1">
              <a:rPr lang="da-DK" smtClean="0">
                <a:solidFill>
                  <a:prstClr val="white"/>
                </a:solidFill>
              </a:rPr>
              <a:pPr/>
              <a:t>24-10-2022</a:t>
            </a:fld>
            <a:endParaRPr lang="da-DK" dirty="0">
              <a:solidFill>
                <a:prstClr val="white"/>
              </a:solidFill>
            </a:endParaRPr>
          </a:p>
        </p:txBody>
      </p:sp>
      <p:pic>
        <p:nvPicPr>
          <p:cNvPr id="14" name="Billede 13">
            <a:extLst>
              <a:ext uri="{FF2B5EF4-FFF2-40B4-BE49-F238E27FC236}">
                <a16:creationId xmlns:a16="http://schemas.microsoft.com/office/drawing/2014/main" xmlns="" id="{9B085B20-3A8E-4DAF-8FF3-C33AA779D7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2" name="textruta 5">
            <a:extLst>
              <a:ext uri="{FF2B5EF4-FFF2-40B4-BE49-F238E27FC236}">
                <a16:creationId xmlns:a16="http://schemas.microsoft.com/office/drawing/2014/main" xmlns="" id="{060BADA4-1670-4643-BEDF-3EC5A23F2E04}"/>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165836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hvid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10677548" cy="1014412"/>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xmlns="" id="{1CEBCBA2-0015-439A-B0D3-B2DB5D567E43}"/>
              </a:ext>
            </a:extLst>
          </p:cNvPr>
          <p:cNvSpPr>
            <a:spLocks noGrp="1"/>
          </p:cNvSpPr>
          <p:nvPr>
            <p:ph sz="half" idx="1"/>
          </p:nvPr>
        </p:nvSpPr>
        <p:spPr>
          <a:xfrm>
            <a:off x="761978" y="1920521"/>
            <a:ext cx="5156089" cy="3805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xmlns="" id="{D6CBB84C-3F5E-45F9-9323-EF2AF41538B9}"/>
              </a:ext>
            </a:extLst>
          </p:cNvPr>
          <p:cNvSpPr>
            <a:spLocks noGrp="1"/>
          </p:cNvSpPr>
          <p:nvPr>
            <p:ph sz="half" idx="2"/>
          </p:nvPr>
        </p:nvSpPr>
        <p:spPr>
          <a:xfrm>
            <a:off x="6273932" y="1920521"/>
            <a:ext cx="5156090" cy="3805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lvl1pPr>
              <a:defRPr>
                <a:solidFill>
                  <a:schemeClr val="bg1"/>
                </a:solidFill>
              </a:defRPr>
            </a:lvl1pPr>
          </a:lstStyle>
          <a:p>
            <a:fld id="{444465AF-1529-474F-A98A-56C91330DFE2}" type="datetime1">
              <a:rPr lang="da-DK" smtClean="0">
                <a:solidFill>
                  <a:prstClr val="white"/>
                </a:solidFill>
              </a:rPr>
              <a:pPr/>
              <a:t>24-10-2022</a:t>
            </a:fld>
            <a:endParaRPr lang="da-DK" dirty="0">
              <a:solidFill>
                <a:prstClr val="white"/>
              </a:solidFill>
            </a:endParaRPr>
          </a:p>
        </p:txBody>
      </p:sp>
      <p:pic>
        <p:nvPicPr>
          <p:cNvPr id="13" name="Billede 12">
            <a:extLst>
              <a:ext uri="{FF2B5EF4-FFF2-40B4-BE49-F238E27FC236}">
                <a16:creationId xmlns:a16="http://schemas.microsoft.com/office/drawing/2014/main" xmlns="" id="{F60309F3-C3D2-4D16-A9BC-95DF5E6B2F7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4" name="textruta 5">
            <a:extLst>
              <a:ext uri="{FF2B5EF4-FFF2-40B4-BE49-F238E27FC236}">
                <a16:creationId xmlns:a16="http://schemas.microsoft.com/office/drawing/2014/main" xmlns="" id="{3E0FE0D2-2BFF-4932-BB82-0105A55A6305}"/>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873565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kst og diagram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xmlns="" id="{39A30C41-8AAA-41E5-86F8-5E7D67B447C5}"/>
              </a:ext>
            </a:extLst>
          </p:cNvPr>
          <p:cNvSpPr/>
          <p:nvPr userDrawn="1"/>
        </p:nvSpPr>
        <p:spPr bwMode="white">
          <a:xfrm>
            <a:off x="0" y="0"/>
            <a:ext cx="6096000" cy="68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prstClr val="white"/>
              </a:solidFill>
            </a:endParaRPr>
          </a:p>
        </p:txBody>
      </p:sp>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4942800" cy="1015200"/>
          </a:xfrm>
        </p:spPr>
        <p:txBody>
          <a:bodyPr/>
          <a:lstStyle/>
          <a:p>
            <a:r>
              <a:rPr lang="da-DK"/>
              <a:t>Klik for at redigere titeltypografien i masteren</a:t>
            </a:r>
            <a:endParaRPr lang="da-DK" dirty="0"/>
          </a:p>
        </p:txBody>
      </p:sp>
      <p:sp>
        <p:nvSpPr>
          <p:cNvPr id="15" name="Pladsholder til tekst 14">
            <a:extLst>
              <a:ext uri="{FF2B5EF4-FFF2-40B4-BE49-F238E27FC236}">
                <a16:creationId xmlns:a16="http://schemas.microsoft.com/office/drawing/2014/main" xmlns="" id="{2E708DBB-7B37-4C05-8E2B-06BB2491A314}"/>
              </a:ext>
            </a:extLst>
          </p:cNvPr>
          <p:cNvSpPr>
            <a:spLocks noGrp="1"/>
          </p:cNvSpPr>
          <p:nvPr>
            <p:ph type="body" sz="quarter" idx="14"/>
          </p:nvPr>
        </p:nvSpPr>
        <p:spPr>
          <a:xfrm>
            <a:off x="761977" y="1920521"/>
            <a:ext cx="4942799" cy="38052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p>
            <a:fld id="{2408B257-B589-754A-B5BC-8C068A794BBC}" type="datetime1">
              <a:rPr lang="da-DK" smtClean="0">
                <a:solidFill>
                  <a:prstClr val="black"/>
                </a:solidFill>
              </a:rPr>
              <a:pPr/>
              <a:t>24-10-2022</a:t>
            </a:fld>
            <a:endParaRPr lang="da-DK" dirty="0">
              <a:solidFill>
                <a:prstClr val="black"/>
              </a:solidFill>
            </a:endParaRPr>
          </a:p>
        </p:txBody>
      </p:sp>
      <p:pic>
        <p:nvPicPr>
          <p:cNvPr id="10" name="Billede 9">
            <a:extLst>
              <a:ext uri="{FF2B5EF4-FFF2-40B4-BE49-F238E27FC236}">
                <a16:creationId xmlns:a16="http://schemas.microsoft.com/office/drawing/2014/main" xmlns="" id="{85BE3803-E58D-49BC-AC4E-6E07526147E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7" name="Pladsholder til diagram 16">
            <a:extLst>
              <a:ext uri="{FF2B5EF4-FFF2-40B4-BE49-F238E27FC236}">
                <a16:creationId xmlns:a16="http://schemas.microsoft.com/office/drawing/2014/main" xmlns="" id="{B76E4002-0543-49EA-A51E-34E75F89B517}"/>
              </a:ext>
            </a:extLst>
          </p:cNvPr>
          <p:cNvSpPr>
            <a:spLocks noGrp="1"/>
          </p:cNvSpPr>
          <p:nvPr>
            <p:ph type="chart" sz="quarter" idx="15" hasCustomPrompt="1"/>
          </p:nvPr>
        </p:nvSpPr>
        <p:spPr>
          <a:xfrm>
            <a:off x="6842989" y="952500"/>
            <a:ext cx="4587033" cy="4766459"/>
          </a:xfrm>
        </p:spPr>
        <p:txBody>
          <a:bodyPr/>
          <a:lstStyle>
            <a:lvl1pPr marL="0" indent="0" algn="ctr">
              <a:buFontTx/>
              <a:buNone/>
              <a:defRPr/>
            </a:lvl1pPr>
          </a:lstStyle>
          <a:p>
            <a:r>
              <a:rPr lang="da-DK" dirty="0"/>
              <a:t> </a:t>
            </a:r>
          </a:p>
        </p:txBody>
      </p:sp>
      <p:sp>
        <p:nvSpPr>
          <p:cNvPr id="13" name="textruta 5">
            <a:extLst>
              <a:ext uri="{FF2B5EF4-FFF2-40B4-BE49-F238E27FC236}">
                <a16:creationId xmlns:a16="http://schemas.microsoft.com/office/drawing/2014/main" xmlns="" id="{0F904E24-8564-4C97-BFA6-8D682336F232}"/>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39463765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fsnitsoverskrift hvid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0D3768F-D6B3-4787-A77E-A4A77465E118}"/>
              </a:ext>
            </a:extLst>
          </p:cNvPr>
          <p:cNvSpPr>
            <a:spLocks noGrp="1"/>
          </p:cNvSpPr>
          <p:nvPr>
            <p:ph type="title"/>
          </p:nvPr>
        </p:nvSpPr>
        <p:spPr>
          <a:xfrm>
            <a:off x="2974975" y="1311203"/>
            <a:ext cx="6242050" cy="1173162"/>
          </a:xfrm>
        </p:spPr>
        <p:txBody>
          <a:bodyPr anchor="t" anchorCtr="0"/>
          <a:lstStyle>
            <a:lvl1pPr algn="ctr">
              <a:defRPr sz="3400">
                <a:solidFill>
                  <a:schemeClr val="bg1"/>
                </a:solidFill>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2974800" y="2655815"/>
            <a:ext cx="6242400" cy="2879724"/>
          </a:xfrm>
        </p:spPr>
        <p:txBody>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lvl1pPr>
              <a:defRPr>
                <a:solidFill>
                  <a:schemeClr val="bg1"/>
                </a:solidFill>
              </a:defRPr>
            </a:lvl1pPr>
          </a:lstStyle>
          <a:p>
            <a:fld id="{66DF81BD-8FA3-9844-8208-81F31D083124}" type="datetime1">
              <a:rPr lang="da-DK" smtClean="0">
                <a:solidFill>
                  <a:prstClr val="white"/>
                </a:solidFill>
              </a:rPr>
              <a:pPr/>
              <a:t>24-10-2022</a:t>
            </a:fld>
            <a:endParaRPr lang="da-DK" dirty="0">
              <a:solidFill>
                <a:prstClr val="white"/>
              </a:solidFill>
            </a:endParaRPr>
          </a:p>
        </p:txBody>
      </p:sp>
      <p:pic>
        <p:nvPicPr>
          <p:cNvPr id="11" name="Billede 10">
            <a:extLst>
              <a:ext uri="{FF2B5EF4-FFF2-40B4-BE49-F238E27FC236}">
                <a16:creationId xmlns:a16="http://schemas.microsoft.com/office/drawing/2014/main" xmlns="" id="{D26F2597-BACD-4673-B980-F5DFF6D0AB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3" name="textruta 5">
            <a:extLst>
              <a:ext uri="{FF2B5EF4-FFF2-40B4-BE49-F238E27FC236}">
                <a16:creationId xmlns:a16="http://schemas.microsoft.com/office/drawing/2014/main" xmlns="" id="{641786C0-4F09-4425-88EB-346498DFE3B7}"/>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6624844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ammenligning hvid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D4DCA0-DD52-400A-B789-E9E60A47B6B3}"/>
              </a:ext>
            </a:extLst>
          </p:cNvPr>
          <p:cNvSpPr>
            <a:spLocks noGrp="1"/>
          </p:cNvSpPr>
          <p:nvPr>
            <p:ph type="title"/>
          </p:nvPr>
        </p:nvSpPr>
        <p:spPr>
          <a:xfrm>
            <a:off x="761977" y="593688"/>
            <a:ext cx="10677547" cy="1015200"/>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C1625C9B-9F02-4F0D-9E17-3ADF3620EF74}"/>
              </a:ext>
            </a:extLst>
          </p:cNvPr>
          <p:cNvSpPr>
            <a:spLocks noGrp="1"/>
          </p:cNvSpPr>
          <p:nvPr>
            <p:ph type="body" idx="1"/>
          </p:nvPr>
        </p:nvSpPr>
        <p:spPr>
          <a:xfrm>
            <a:off x="761978" y="1919288"/>
            <a:ext cx="5148000"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5" name="Pladsholder til tekst 4">
            <a:extLst>
              <a:ext uri="{FF2B5EF4-FFF2-40B4-BE49-F238E27FC236}">
                <a16:creationId xmlns:a16="http://schemas.microsoft.com/office/drawing/2014/main" xmlns="" id="{DD0C71F5-7389-4491-B5C6-5C0AEB155093}"/>
              </a:ext>
            </a:extLst>
          </p:cNvPr>
          <p:cNvSpPr>
            <a:spLocks noGrp="1"/>
          </p:cNvSpPr>
          <p:nvPr>
            <p:ph type="body" sz="quarter" idx="3"/>
          </p:nvPr>
        </p:nvSpPr>
        <p:spPr>
          <a:xfrm>
            <a:off x="6292830" y="1919288"/>
            <a:ext cx="5148000"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761977" y="2600325"/>
            <a:ext cx="5148000" cy="31242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Pladsholder til tekst 22">
            <a:extLst>
              <a:ext uri="{FF2B5EF4-FFF2-40B4-BE49-F238E27FC236}">
                <a16:creationId xmlns:a16="http://schemas.microsoft.com/office/drawing/2014/main" xmlns="" id="{0BDFA7B5-F6AD-4F0E-B386-080E7ED69FFF}"/>
              </a:ext>
            </a:extLst>
          </p:cNvPr>
          <p:cNvSpPr>
            <a:spLocks noGrp="1"/>
          </p:cNvSpPr>
          <p:nvPr>
            <p:ph type="body" sz="quarter" idx="15"/>
          </p:nvPr>
        </p:nvSpPr>
        <p:spPr>
          <a:xfrm>
            <a:off x="6292829" y="2600326"/>
            <a:ext cx="5148000" cy="31242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7" name="Pladsholder til dato 6">
            <a:extLst>
              <a:ext uri="{FF2B5EF4-FFF2-40B4-BE49-F238E27FC236}">
                <a16:creationId xmlns:a16="http://schemas.microsoft.com/office/drawing/2014/main" xmlns="" id="{546889D8-9709-4F71-B18A-1D2B2BA4F2F9}"/>
              </a:ext>
            </a:extLst>
          </p:cNvPr>
          <p:cNvSpPr>
            <a:spLocks noGrp="1"/>
          </p:cNvSpPr>
          <p:nvPr>
            <p:ph type="dt" sz="half" idx="10"/>
          </p:nvPr>
        </p:nvSpPr>
        <p:spPr/>
        <p:txBody>
          <a:bodyPr/>
          <a:lstStyle>
            <a:lvl1pPr>
              <a:defRPr>
                <a:solidFill>
                  <a:schemeClr val="bg1"/>
                </a:solidFill>
              </a:defRPr>
            </a:lvl1pPr>
          </a:lstStyle>
          <a:p>
            <a:fld id="{E5C51520-2EC2-4A4B-AA06-B0505A9E0D69}" type="datetime1">
              <a:rPr lang="da-DK" smtClean="0">
                <a:solidFill>
                  <a:prstClr val="white"/>
                </a:solidFill>
              </a:rPr>
              <a:pPr/>
              <a:t>24-10-2022</a:t>
            </a:fld>
            <a:endParaRPr lang="da-DK" dirty="0">
              <a:solidFill>
                <a:prstClr val="white"/>
              </a:solidFill>
            </a:endParaRPr>
          </a:p>
        </p:txBody>
      </p:sp>
      <p:pic>
        <p:nvPicPr>
          <p:cNvPr id="15" name="Billede 14">
            <a:extLst>
              <a:ext uri="{FF2B5EF4-FFF2-40B4-BE49-F238E27FC236}">
                <a16:creationId xmlns:a16="http://schemas.microsoft.com/office/drawing/2014/main" xmlns="" id="{C9E6F0EE-BC80-4D35-9B52-BF3B285A4E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6" name="textruta 5">
            <a:extLst>
              <a:ext uri="{FF2B5EF4-FFF2-40B4-BE49-F238E27FC236}">
                <a16:creationId xmlns:a16="http://schemas.microsoft.com/office/drawing/2014/main" xmlns="" id="{CCC23F34-40F4-46BB-B4C2-0060E0412415}"/>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776291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redelt hvid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D4DCA0-DD52-400A-B789-E9E60A47B6B3}"/>
              </a:ext>
            </a:extLst>
          </p:cNvPr>
          <p:cNvSpPr>
            <a:spLocks noGrp="1"/>
          </p:cNvSpPr>
          <p:nvPr>
            <p:ph type="title"/>
          </p:nvPr>
        </p:nvSpPr>
        <p:spPr>
          <a:xfrm>
            <a:off x="761977" y="593688"/>
            <a:ext cx="10677546" cy="1015200"/>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C1625C9B-9F02-4F0D-9E17-3ADF3620EF74}"/>
              </a:ext>
            </a:extLst>
          </p:cNvPr>
          <p:cNvSpPr>
            <a:spLocks noGrp="1"/>
          </p:cNvSpPr>
          <p:nvPr>
            <p:ph type="body" idx="1"/>
          </p:nvPr>
        </p:nvSpPr>
        <p:spPr>
          <a:xfrm>
            <a:off x="761978"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5" name="Pladsholder til tekst 4">
            <a:extLst>
              <a:ext uri="{FF2B5EF4-FFF2-40B4-BE49-F238E27FC236}">
                <a16:creationId xmlns:a16="http://schemas.microsoft.com/office/drawing/2014/main" xmlns="" id="{DD0C71F5-7389-4491-B5C6-5C0AEB155093}"/>
              </a:ext>
            </a:extLst>
          </p:cNvPr>
          <p:cNvSpPr>
            <a:spLocks noGrp="1"/>
          </p:cNvSpPr>
          <p:nvPr>
            <p:ph type="body" sz="quarter" idx="3"/>
          </p:nvPr>
        </p:nvSpPr>
        <p:spPr>
          <a:xfrm>
            <a:off x="4397355"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3" name="Pladsholder til tekst 4">
            <a:extLst>
              <a:ext uri="{FF2B5EF4-FFF2-40B4-BE49-F238E27FC236}">
                <a16:creationId xmlns:a16="http://schemas.microsoft.com/office/drawing/2014/main" xmlns="" id="{66CEEEDF-9C2D-494F-93E9-5CDED9C9804E}"/>
              </a:ext>
            </a:extLst>
          </p:cNvPr>
          <p:cNvSpPr>
            <a:spLocks noGrp="1"/>
          </p:cNvSpPr>
          <p:nvPr>
            <p:ph type="body" sz="quarter" idx="16"/>
          </p:nvPr>
        </p:nvSpPr>
        <p:spPr>
          <a:xfrm>
            <a:off x="8039077" y="1919288"/>
            <a:ext cx="3400448" cy="442912"/>
          </a:xfrm>
          <a:solidFill>
            <a:schemeClr val="accent3"/>
          </a:solidFill>
        </p:spPr>
        <p:txBody>
          <a:bodyPr lIns="180000" rIns="180000" anchor="t" anchorCtr="0"/>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1" name="Pladsholder til tekst 20">
            <a:extLst>
              <a:ext uri="{FF2B5EF4-FFF2-40B4-BE49-F238E27FC236}">
                <a16:creationId xmlns:a16="http://schemas.microsoft.com/office/drawing/2014/main" xmlns="" id="{E82AF51A-26E4-4399-85A3-34F3235133E1}"/>
              </a:ext>
            </a:extLst>
          </p:cNvPr>
          <p:cNvSpPr>
            <a:spLocks noGrp="1"/>
          </p:cNvSpPr>
          <p:nvPr>
            <p:ph type="body" sz="quarter" idx="14"/>
          </p:nvPr>
        </p:nvSpPr>
        <p:spPr>
          <a:xfrm>
            <a:off x="761977" y="2600325"/>
            <a:ext cx="3400448" cy="3124199"/>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Pladsholder til tekst 22">
            <a:extLst>
              <a:ext uri="{FF2B5EF4-FFF2-40B4-BE49-F238E27FC236}">
                <a16:creationId xmlns:a16="http://schemas.microsoft.com/office/drawing/2014/main" xmlns="" id="{0BDFA7B5-F6AD-4F0E-B386-080E7ED69FFF}"/>
              </a:ext>
            </a:extLst>
          </p:cNvPr>
          <p:cNvSpPr>
            <a:spLocks noGrp="1"/>
          </p:cNvSpPr>
          <p:nvPr>
            <p:ph type="body" sz="quarter" idx="15"/>
          </p:nvPr>
        </p:nvSpPr>
        <p:spPr>
          <a:xfrm>
            <a:off x="4397354" y="2600326"/>
            <a:ext cx="3400448" cy="3124199"/>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22">
            <a:extLst>
              <a:ext uri="{FF2B5EF4-FFF2-40B4-BE49-F238E27FC236}">
                <a16:creationId xmlns:a16="http://schemas.microsoft.com/office/drawing/2014/main" xmlns="" id="{9F9A14AB-5212-49B5-90C8-2B5D9BA946AD}"/>
              </a:ext>
            </a:extLst>
          </p:cNvPr>
          <p:cNvSpPr>
            <a:spLocks noGrp="1"/>
          </p:cNvSpPr>
          <p:nvPr>
            <p:ph type="body" sz="quarter" idx="17"/>
          </p:nvPr>
        </p:nvSpPr>
        <p:spPr>
          <a:xfrm>
            <a:off x="8039076" y="2600326"/>
            <a:ext cx="3400448" cy="3124199"/>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slidenummer 8">
            <a:extLst>
              <a:ext uri="{FF2B5EF4-FFF2-40B4-BE49-F238E27FC236}">
                <a16:creationId xmlns:a16="http://schemas.microsoft.com/office/drawing/2014/main" xmlns="" id="{816BE8C4-B108-4998-AAED-D146EF97638F}"/>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8" name="Pladsholder til sidefod 7">
            <a:extLst>
              <a:ext uri="{FF2B5EF4-FFF2-40B4-BE49-F238E27FC236}">
                <a16:creationId xmlns:a16="http://schemas.microsoft.com/office/drawing/2014/main" xmlns="" id="{931D4098-E562-44E4-84D3-C659755715D0}"/>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7" name="Pladsholder til dato 6">
            <a:extLst>
              <a:ext uri="{FF2B5EF4-FFF2-40B4-BE49-F238E27FC236}">
                <a16:creationId xmlns:a16="http://schemas.microsoft.com/office/drawing/2014/main" xmlns="" id="{546889D8-9709-4F71-B18A-1D2B2BA4F2F9}"/>
              </a:ext>
            </a:extLst>
          </p:cNvPr>
          <p:cNvSpPr>
            <a:spLocks noGrp="1"/>
          </p:cNvSpPr>
          <p:nvPr>
            <p:ph type="dt" sz="half" idx="10"/>
          </p:nvPr>
        </p:nvSpPr>
        <p:spPr/>
        <p:txBody>
          <a:bodyPr/>
          <a:lstStyle>
            <a:lvl1pPr>
              <a:defRPr>
                <a:solidFill>
                  <a:schemeClr val="bg1"/>
                </a:solidFill>
              </a:defRPr>
            </a:lvl1pPr>
          </a:lstStyle>
          <a:p>
            <a:fld id="{3DCA0758-1A90-9E4E-AF70-1B9258C239FE}" type="datetime1">
              <a:rPr lang="da-DK" smtClean="0">
                <a:solidFill>
                  <a:prstClr val="white"/>
                </a:solidFill>
              </a:rPr>
              <a:pPr/>
              <a:t>24-10-2022</a:t>
            </a:fld>
            <a:endParaRPr lang="da-DK" dirty="0">
              <a:solidFill>
                <a:prstClr val="white"/>
              </a:solidFill>
            </a:endParaRPr>
          </a:p>
        </p:txBody>
      </p:sp>
      <p:pic>
        <p:nvPicPr>
          <p:cNvPr id="18" name="Billede 17">
            <a:extLst>
              <a:ext uri="{FF2B5EF4-FFF2-40B4-BE49-F238E27FC236}">
                <a16:creationId xmlns:a16="http://schemas.microsoft.com/office/drawing/2014/main" xmlns="" id="{DB5193E6-49C3-4848-BF12-12644B11370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6" name="textruta 5">
            <a:extLst>
              <a:ext uri="{FF2B5EF4-FFF2-40B4-BE49-F238E27FC236}">
                <a16:creationId xmlns:a16="http://schemas.microsoft.com/office/drawing/2014/main" xmlns="" id="{47203AF5-DF39-4747-9527-84AC04E5D308}"/>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709861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tor tekst hvid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xmlns="" id="{502602BC-D02D-4DF3-B9E8-B34B3724F1DE}"/>
              </a:ext>
            </a:extLst>
          </p:cNvPr>
          <p:cNvSpPr>
            <a:spLocks noGrp="1"/>
          </p:cNvSpPr>
          <p:nvPr>
            <p:ph type="title"/>
          </p:nvPr>
        </p:nvSpPr>
        <p:spPr>
          <a:xfrm>
            <a:off x="2974975" y="1252537"/>
            <a:ext cx="6242050" cy="340155"/>
          </a:xfrm>
        </p:spPr>
        <p:txBody>
          <a:bodyPr anchor="t" anchorCtr="0"/>
          <a:lstStyle>
            <a:lvl1pPr algn="ctr">
              <a:defRPr sz="1600">
                <a:solidFill>
                  <a:schemeClr val="bg1"/>
                </a:solidFill>
                <a:latin typeface="+mn-lt"/>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1819275" y="1947863"/>
            <a:ext cx="8553450" cy="3657600"/>
          </a:xfrm>
        </p:spPr>
        <p:txBody>
          <a:bodyPr/>
          <a:lstStyle>
            <a:lvl1pPr marL="0" indent="0" algn="ctr">
              <a:lnSpc>
                <a:spcPct val="90000"/>
              </a:lnSpc>
              <a:spcBef>
                <a:spcPts val="3000"/>
              </a:spcBef>
              <a:buNone/>
              <a:defRPr sz="3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lvl1pPr>
              <a:defRPr>
                <a:solidFill>
                  <a:schemeClr val="bg1"/>
                </a:solidFill>
              </a:defRPr>
            </a:lvl1pPr>
          </a:lstStyle>
          <a:p>
            <a:fld id="{95FF431B-185C-1746-925A-15182131FFE2}" type="datetime1">
              <a:rPr lang="da-DK" smtClean="0">
                <a:solidFill>
                  <a:prstClr val="white"/>
                </a:solidFill>
              </a:rPr>
              <a:pPr/>
              <a:t>24-10-2022</a:t>
            </a:fld>
            <a:endParaRPr lang="da-DK" dirty="0">
              <a:solidFill>
                <a:prstClr val="white"/>
              </a:solidFill>
            </a:endParaRPr>
          </a:p>
        </p:txBody>
      </p:sp>
      <p:pic>
        <p:nvPicPr>
          <p:cNvPr id="10" name="Billede 9">
            <a:extLst>
              <a:ext uri="{FF2B5EF4-FFF2-40B4-BE49-F238E27FC236}">
                <a16:creationId xmlns:a16="http://schemas.microsoft.com/office/drawing/2014/main" xmlns="" id="{833D7CAB-8A77-4EAB-8311-10FEDAD0A2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3" name="textruta 5">
            <a:extLst>
              <a:ext uri="{FF2B5EF4-FFF2-40B4-BE49-F238E27FC236}">
                <a16:creationId xmlns:a16="http://schemas.microsoft.com/office/drawing/2014/main" xmlns="" id="{A9B4CE4E-8EF0-4598-AFD8-D2AD3AEE4D87}"/>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354682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36CDF246-3A21-4EE2-ACF6-56C0200E008B}" type="datetimeFigureOut">
              <a:rPr lang="da-DK" smtClean="0"/>
              <a:t>24-10-2022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809A41D-7102-4A03-B33F-93E7F5EC502C}" type="slidenum">
              <a:rPr lang="da-DK" smtClean="0"/>
              <a:t>‹nr.›</a:t>
            </a:fld>
            <a:endParaRPr lang="da-DK"/>
          </a:p>
        </p:txBody>
      </p:sp>
    </p:spTree>
    <p:extLst>
      <p:ext uri="{BB962C8B-B14F-4D97-AF65-F5344CB8AC3E}">
        <p14:creationId xmlns:p14="http://schemas.microsoft.com/office/powerpoint/2010/main" val="15160411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tor tekst ikoner hvid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3319463" y="1604350"/>
            <a:ext cx="5553075" cy="3657600"/>
          </a:xfrm>
        </p:spPr>
        <p:txBody>
          <a:bodyPr anchor="ctr" anchorCtr="0"/>
          <a:lstStyle>
            <a:lvl1pPr marL="0" indent="0" algn="ctr">
              <a:lnSpc>
                <a:spcPct val="90000"/>
              </a:lnSpc>
              <a:spcBef>
                <a:spcPts val="3000"/>
              </a:spcBef>
              <a:buNone/>
              <a:defRPr sz="3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lvl1pPr>
              <a:defRPr>
                <a:solidFill>
                  <a:schemeClr val="bg1"/>
                </a:solidFill>
              </a:defRPr>
            </a:lvl1pPr>
          </a:lstStyle>
          <a:p>
            <a:fld id="{E4EE97E6-AD39-2B4F-99C9-0CE4C896864D}" type="datetime1">
              <a:rPr lang="da-DK" smtClean="0">
                <a:solidFill>
                  <a:prstClr val="white"/>
                </a:solidFill>
              </a:rPr>
              <a:pPr/>
              <a:t>24-10-2022</a:t>
            </a:fld>
            <a:endParaRPr lang="da-DK" dirty="0">
              <a:solidFill>
                <a:prstClr val="white"/>
              </a:solidFill>
            </a:endParaRPr>
          </a:p>
        </p:txBody>
      </p:sp>
      <p:sp>
        <p:nvSpPr>
          <p:cNvPr id="10" name="Kombinationstegning: figur 9">
            <a:extLst>
              <a:ext uri="{FF2B5EF4-FFF2-40B4-BE49-F238E27FC236}">
                <a16:creationId xmlns:a16="http://schemas.microsoft.com/office/drawing/2014/main" xmlns="" id="{1F1CCD4E-84E2-4D96-A863-8E7CBF49BD7E}"/>
              </a:ext>
            </a:extLst>
          </p:cNvPr>
          <p:cNvSpPr/>
          <p:nvPr userDrawn="1"/>
        </p:nvSpPr>
        <p:spPr bwMode="black">
          <a:xfrm>
            <a:off x="9152426" y="1566321"/>
            <a:ext cx="1653666" cy="3714861"/>
          </a:xfrm>
          <a:custGeom>
            <a:avLst/>
            <a:gdLst>
              <a:gd name="connsiteX0" fmla="*/ 886301 w 1235465"/>
              <a:gd name="connsiteY0" fmla="*/ 325949 h 2775398"/>
              <a:gd name="connsiteX1" fmla="*/ 190119 w 1235465"/>
              <a:gd name="connsiteY1" fmla="*/ 6576 h 2775398"/>
              <a:gd name="connsiteX2" fmla="*/ 0 w 1235465"/>
              <a:gd name="connsiteY2" fmla="*/ 4 h 2775398"/>
              <a:gd name="connsiteX3" fmla="*/ 0 w 1235465"/>
              <a:gd name="connsiteY3" fmla="*/ 576552 h 2775398"/>
              <a:gd name="connsiteX4" fmla="*/ 236220 w 1235465"/>
              <a:gd name="connsiteY4" fmla="*/ 604841 h 2775398"/>
              <a:gd name="connsiteX5" fmla="*/ 638365 w 1235465"/>
              <a:gd name="connsiteY5" fmla="*/ 1110238 h 2775398"/>
              <a:gd name="connsiteX6" fmla="*/ 638556 w 1235465"/>
              <a:gd name="connsiteY6" fmla="*/ 1662116 h 2775398"/>
              <a:gd name="connsiteX7" fmla="*/ 234696 w 1235465"/>
              <a:gd name="connsiteY7" fmla="*/ 2170561 h 2775398"/>
              <a:gd name="connsiteX8" fmla="*/ 0 w 1235465"/>
              <a:gd name="connsiteY8" fmla="*/ 2201517 h 2775398"/>
              <a:gd name="connsiteX9" fmla="*/ 0 w 1235465"/>
              <a:gd name="connsiteY9" fmla="*/ 2775398 h 2775398"/>
              <a:gd name="connsiteX10" fmla="*/ 190119 w 1235465"/>
              <a:gd name="connsiteY10" fmla="*/ 2768826 h 2775398"/>
              <a:gd name="connsiteX11" fmla="*/ 885254 w 1235465"/>
              <a:gd name="connsiteY11" fmla="*/ 2448215 h 2775398"/>
              <a:gd name="connsiteX12" fmla="*/ 1223581 w 1235465"/>
              <a:gd name="connsiteY12" fmla="*/ 1697930 h 2775398"/>
              <a:gd name="connsiteX13" fmla="*/ 1223772 w 1235465"/>
              <a:gd name="connsiteY13" fmla="*/ 1080520 h 2775398"/>
              <a:gd name="connsiteX14" fmla="*/ 886301 w 1235465"/>
              <a:gd name="connsiteY14" fmla="*/ 325949 h 277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465" h="2775398">
                <a:moveTo>
                  <a:pt x="886301" y="325949"/>
                </a:moveTo>
                <a:cubicBezTo>
                  <a:pt x="695134" y="135545"/>
                  <a:pt x="452056" y="23816"/>
                  <a:pt x="190119" y="6576"/>
                </a:cubicBezTo>
                <a:cubicBezTo>
                  <a:pt x="85058" y="-377"/>
                  <a:pt x="0" y="4"/>
                  <a:pt x="0" y="4"/>
                </a:cubicBezTo>
                <a:lnTo>
                  <a:pt x="0" y="576552"/>
                </a:lnTo>
                <a:cubicBezTo>
                  <a:pt x="0" y="576552"/>
                  <a:pt x="157067" y="584458"/>
                  <a:pt x="236220" y="604841"/>
                </a:cubicBezTo>
                <a:cubicBezTo>
                  <a:pt x="454533" y="661229"/>
                  <a:pt x="625887" y="865731"/>
                  <a:pt x="638365" y="1110238"/>
                </a:cubicBezTo>
                <a:cubicBezTo>
                  <a:pt x="652463" y="1387320"/>
                  <a:pt x="653319" y="1419896"/>
                  <a:pt x="638556" y="1662116"/>
                </a:cubicBezTo>
                <a:cubicBezTo>
                  <a:pt x="623506" y="1908147"/>
                  <a:pt x="451866" y="2115221"/>
                  <a:pt x="234696" y="2170561"/>
                </a:cubicBezTo>
                <a:cubicBezTo>
                  <a:pt x="143256" y="2193897"/>
                  <a:pt x="0" y="2201517"/>
                  <a:pt x="0" y="2201517"/>
                </a:cubicBezTo>
                <a:lnTo>
                  <a:pt x="0" y="2775398"/>
                </a:lnTo>
                <a:cubicBezTo>
                  <a:pt x="0" y="2775398"/>
                  <a:pt x="118205" y="2773684"/>
                  <a:pt x="190119" y="2768826"/>
                </a:cubicBezTo>
                <a:cubicBezTo>
                  <a:pt x="453294" y="2750824"/>
                  <a:pt x="694372" y="2639381"/>
                  <a:pt x="885254" y="2448215"/>
                </a:cubicBezTo>
                <a:cubicBezTo>
                  <a:pt x="1086136" y="2247142"/>
                  <a:pt x="1206246" y="1980632"/>
                  <a:pt x="1223581" y="1697930"/>
                </a:cubicBezTo>
                <a:cubicBezTo>
                  <a:pt x="1239869" y="1431706"/>
                  <a:pt x="1238916" y="1378176"/>
                  <a:pt x="1223772" y="1080520"/>
                </a:cubicBezTo>
                <a:cubicBezTo>
                  <a:pt x="1209198" y="796199"/>
                  <a:pt x="1089374" y="528260"/>
                  <a:pt x="886301" y="325949"/>
                </a:cubicBezTo>
              </a:path>
            </a:pathLst>
          </a:custGeom>
          <a:solidFill>
            <a:schemeClr val="bg1"/>
          </a:solidFill>
          <a:ln w="9525" cap="flat">
            <a:noFill/>
            <a:prstDash val="solid"/>
            <a:miter/>
          </a:ln>
        </p:spPr>
        <p:txBody>
          <a:bodyPr rtlCol="0" anchor="ctr"/>
          <a:lstStyle/>
          <a:p>
            <a:endParaRPr lang="da-DK" dirty="0">
              <a:solidFill>
                <a:prstClr val="black"/>
              </a:solidFill>
            </a:endParaRPr>
          </a:p>
        </p:txBody>
      </p:sp>
      <p:sp>
        <p:nvSpPr>
          <p:cNvPr id="11" name="Kombinationstegning: figur 10">
            <a:extLst>
              <a:ext uri="{FF2B5EF4-FFF2-40B4-BE49-F238E27FC236}">
                <a16:creationId xmlns:a16="http://schemas.microsoft.com/office/drawing/2014/main" xmlns="" id="{7A84A4AD-C510-44F1-A8D4-AED2EC538EC9}"/>
              </a:ext>
            </a:extLst>
          </p:cNvPr>
          <p:cNvSpPr/>
          <p:nvPr userDrawn="1"/>
        </p:nvSpPr>
        <p:spPr bwMode="black">
          <a:xfrm>
            <a:off x="1394460" y="1566321"/>
            <a:ext cx="1653539" cy="3714862"/>
          </a:xfrm>
          <a:custGeom>
            <a:avLst/>
            <a:gdLst>
              <a:gd name="connsiteX0" fmla="*/ 349069 w 1235370"/>
              <a:gd name="connsiteY0" fmla="*/ 325949 h 2775398"/>
              <a:gd name="connsiteX1" fmla="*/ 1045251 w 1235370"/>
              <a:gd name="connsiteY1" fmla="*/ 6576 h 2775398"/>
              <a:gd name="connsiteX2" fmla="*/ 1235370 w 1235370"/>
              <a:gd name="connsiteY2" fmla="*/ 4 h 2775398"/>
              <a:gd name="connsiteX3" fmla="*/ 1235370 w 1235370"/>
              <a:gd name="connsiteY3" fmla="*/ 576552 h 2775398"/>
              <a:gd name="connsiteX4" fmla="*/ 999150 w 1235370"/>
              <a:gd name="connsiteY4" fmla="*/ 604841 h 2775398"/>
              <a:gd name="connsiteX5" fmla="*/ 597005 w 1235370"/>
              <a:gd name="connsiteY5" fmla="*/ 1110238 h 2775398"/>
              <a:gd name="connsiteX6" fmla="*/ 596814 w 1235370"/>
              <a:gd name="connsiteY6" fmla="*/ 1662116 h 2775398"/>
              <a:gd name="connsiteX7" fmla="*/ 1000674 w 1235370"/>
              <a:gd name="connsiteY7" fmla="*/ 2170561 h 2775398"/>
              <a:gd name="connsiteX8" fmla="*/ 1235370 w 1235370"/>
              <a:gd name="connsiteY8" fmla="*/ 2201517 h 2775398"/>
              <a:gd name="connsiteX9" fmla="*/ 1235370 w 1235370"/>
              <a:gd name="connsiteY9" fmla="*/ 2775398 h 2775398"/>
              <a:gd name="connsiteX10" fmla="*/ 1045251 w 1235370"/>
              <a:gd name="connsiteY10" fmla="*/ 2768826 h 2775398"/>
              <a:gd name="connsiteX11" fmla="*/ 350117 w 1235370"/>
              <a:gd name="connsiteY11" fmla="*/ 2448215 h 2775398"/>
              <a:gd name="connsiteX12" fmla="*/ 11884 w 1235370"/>
              <a:gd name="connsiteY12" fmla="*/ 1697930 h 2775398"/>
              <a:gd name="connsiteX13" fmla="*/ 11694 w 1235370"/>
              <a:gd name="connsiteY13" fmla="*/ 1080520 h 2775398"/>
              <a:gd name="connsiteX14" fmla="*/ 349069 w 1235370"/>
              <a:gd name="connsiteY14" fmla="*/ 325949 h 277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70" h="2775398">
                <a:moveTo>
                  <a:pt x="349069" y="325949"/>
                </a:moveTo>
                <a:cubicBezTo>
                  <a:pt x="540236" y="135545"/>
                  <a:pt x="783314" y="23816"/>
                  <a:pt x="1045251" y="6576"/>
                </a:cubicBezTo>
                <a:cubicBezTo>
                  <a:pt x="1150312" y="-377"/>
                  <a:pt x="1235370" y="4"/>
                  <a:pt x="1235370" y="4"/>
                </a:cubicBezTo>
                <a:lnTo>
                  <a:pt x="1235370" y="576552"/>
                </a:lnTo>
                <a:cubicBezTo>
                  <a:pt x="1235370" y="576552"/>
                  <a:pt x="1078208" y="584458"/>
                  <a:pt x="999150" y="604841"/>
                </a:cubicBezTo>
                <a:cubicBezTo>
                  <a:pt x="780837" y="661229"/>
                  <a:pt x="609483" y="865731"/>
                  <a:pt x="597005" y="1110238"/>
                </a:cubicBezTo>
                <a:cubicBezTo>
                  <a:pt x="582908" y="1387320"/>
                  <a:pt x="582051" y="1419896"/>
                  <a:pt x="596814" y="1662116"/>
                </a:cubicBezTo>
                <a:cubicBezTo>
                  <a:pt x="611864" y="1908147"/>
                  <a:pt x="783504" y="2115221"/>
                  <a:pt x="1000674" y="2170561"/>
                </a:cubicBezTo>
                <a:cubicBezTo>
                  <a:pt x="1092115" y="2193897"/>
                  <a:pt x="1235370" y="2201517"/>
                  <a:pt x="1235370" y="2201517"/>
                </a:cubicBezTo>
                <a:lnTo>
                  <a:pt x="1235370" y="2775398"/>
                </a:lnTo>
                <a:cubicBezTo>
                  <a:pt x="1235370" y="2775398"/>
                  <a:pt x="1117165" y="2773684"/>
                  <a:pt x="1045251" y="2768826"/>
                </a:cubicBezTo>
                <a:cubicBezTo>
                  <a:pt x="782076" y="2750824"/>
                  <a:pt x="540998" y="2639381"/>
                  <a:pt x="350117" y="2448215"/>
                </a:cubicBezTo>
                <a:cubicBezTo>
                  <a:pt x="149235" y="2247142"/>
                  <a:pt x="29124" y="1980632"/>
                  <a:pt x="11884" y="1697930"/>
                </a:cubicBezTo>
                <a:cubicBezTo>
                  <a:pt x="-4404" y="1431706"/>
                  <a:pt x="-3451" y="1378176"/>
                  <a:pt x="11694" y="1080520"/>
                </a:cubicBezTo>
                <a:cubicBezTo>
                  <a:pt x="26172" y="796199"/>
                  <a:pt x="145996" y="528260"/>
                  <a:pt x="349069" y="325949"/>
                </a:cubicBezTo>
              </a:path>
            </a:pathLst>
          </a:custGeom>
          <a:solidFill>
            <a:schemeClr val="bg1"/>
          </a:solidFill>
          <a:ln w="9525" cap="flat">
            <a:noFill/>
            <a:prstDash val="solid"/>
            <a:miter/>
          </a:ln>
        </p:spPr>
        <p:txBody>
          <a:bodyPr rtlCol="0" anchor="ctr"/>
          <a:lstStyle/>
          <a:p>
            <a:endParaRPr lang="da-DK" dirty="0">
              <a:solidFill>
                <a:prstClr val="black"/>
              </a:solidFill>
            </a:endParaRPr>
          </a:p>
        </p:txBody>
      </p:sp>
      <p:pic>
        <p:nvPicPr>
          <p:cNvPr id="14" name="Billede 13">
            <a:extLst>
              <a:ext uri="{FF2B5EF4-FFF2-40B4-BE49-F238E27FC236}">
                <a16:creationId xmlns:a16="http://schemas.microsoft.com/office/drawing/2014/main" xmlns="" id="{A62B4F67-DD74-4256-9C5D-11B888D24D2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5" name="textruta 5">
            <a:extLst>
              <a:ext uri="{FF2B5EF4-FFF2-40B4-BE49-F238E27FC236}">
                <a16:creationId xmlns:a16="http://schemas.microsoft.com/office/drawing/2014/main" xmlns="" id="{65034F1C-1AA3-4AE4-9221-8D527A8DD2CE}"/>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34761705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tor tekst ikoner hvid animationer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xmlns="" id="{E17E2239-3F0C-48A6-9FE0-FCABBFBD0C79}"/>
              </a:ext>
            </a:extLst>
          </p:cNvPr>
          <p:cNvSpPr>
            <a:spLocks noGrp="1"/>
          </p:cNvSpPr>
          <p:nvPr>
            <p:ph type="body" idx="1"/>
          </p:nvPr>
        </p:nvSpPr>
        <p:spPr>
          <a:xfrm>
            <a:off x="3319463" y="1604350"/>
            <a:ext cx="5553075" cy="3657600"/>
          </a:xfrm>
        </p:spPr>
        <p:txBody>
          <a:bodyPr anchor="ctr" anchorCtr="0"/>
          <a:lstStyle>
            <a:lvl1pPr marL="0" indent="0" algn="ctr">
              <a:lnSpc>
                <a:spcPct val="90000"/>
              </a:lnSpc>
              <a:spcBef>
                <a:spcPts val="3000"/>
              </a:spcBef>
              <a:buNone/>
              <a:defRPr sz="3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xmlns="" id="{6EEF8328-C16E-4177-BBD0-87A0D1EBCF16}"/>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6E02E910-DCD7-43A2-9532-191B1495B8D3}"/>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4" name="Pladsholder til dato 3">
            <a:extLst>
              <a:ext uri="{FF2B5EF4-FFF2-40B4-BE49-F238E27FC236}">
                <a16:creationId xmlns:a16="http://schemas.microsoft.com/office/drawing/2014/main" xmlns="" id="{227335C1-2438-40F8-A641-7C6E29949BCD}"/>
              </a:ext>
            </a:extLst>
          </p:cNvPr>
          <p:cNvSpPr>
            <a:spLocks noGrp="1"/>
          </p:cNvSpPr>
          <p:nvPr>
            <p:ph type="dt" sz="half" idx="10"/>
          </p:nvPr>
        </p:nvSpPr>
        <p:spPr/>
        <p:txBody>
          <a:bodyPr/>
          <a:lstStyle>
            <a:lvl1pPr>
              <a:defRPr>
                <a:solidFill>
                  <a:schemeClr val="bg1"/>
                </a:solidFill>
              </a:defRPr>
            </a:lvl1pPr>
          </a:lstStyle>
          <a:p>
            <a:fld id="{D98CA0D8-3D03-884A-8D89-79B0FE46EFD8}" type="datetime1">
              <a:rPr lang="da-DK" smtClean="0">
                <a:solidFill>
                  <a:prstClr val="white"/>
                </a:solidFill>
              </a:rPr>
              <a:pPr/>
              <a:t>24-10-2022</a:t>
            </a:fld>
            <a:endParaRPr lang="da-DK" dirty="0">
              <a:solidFill>
                <a:prstClr val="white"/>
              </a:solidFill>
            </a:endParaRPr>
          </a:p>
        </p:txBody>
      </p:sp>
      <p:pic>
        <p:nvPicPr>
          <p:cNvPr id="14" name="Billede 13">
            <a:extLst>
              <a:ext uri="{FF2B5EF4-FFF2-40B4-BE49-F238E27FC236}">
                <a16:creationId xmlns:a16="http://schemas.microsoft.com/office/drawing/2014/main" xmlns="" id="{A62B4F67-DD74-4256-9C5D-11B888D24D2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10853400" y="6393180"/>
            <a:ext cx="957600" cy="183514"/>
          </a:xfrm>
          <a:prstGeom prst="rect">
            <a:avLst/>
          </a:prstGeom>
        </p:spPr>
      </p:pic>
      <p:sp>
        <p:nvSpPr>
          <p:cNvPr id="10" name="textruta 5">
            <a:extLst>
              <a:ext uri="{FF2B5EF4-FFF2-40B4-BE49-F238E27FC236}">
                <a16:creationId xmlns:a16="http://schemas.microsoft.com/office/drawing/2014/main" xmlns="" id="{A0F747F9-E8C9-4BE2-BE7C-2C0EC65B8975}"/>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20581209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eks bokse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0DEB4D-63B8-4D15-A3BE-38A01EE11E21}"/>
              </a:ext>
            </a:extLst>
          </p:cNvPr>
          <p:cNvSpPr>
            <a:spLocks noGrp="1"/>
          </p:cNvSpPr>
          <p:nvPr>
            <p:ph type="title"/>
          </p:nvPr>
        </p:nvSpPr>
        <p:spPr>
          <a:xfrm>
            <a:off x="761977" y="593688"/>
            <a:ext cx="10677548" cy="1015200"/>
          </a:xfrm>
        </p:spPr>
        <p:txBody>
          <a:bodyPr/>
          <a:lstStyle>
            <a:lvl1pPr>
              <a:defRPr>
                <a:solidFill>
                  <a:schemeClr val="bg1"/>
                </a:solidFill>
              </a:defRPr>
            </a:lvl1pPr>
          </a:lstStyle>
          <a:p>
            <a:r>
              <a:rPr lang="da-DK"/>
              <a:t>Klik for at redigere titeltypografien i masteren</a:t>
            </a:r>
            <a:endParaRPr lang="da-DK" dirty="0"/>
          </a:p>
        </p:txBody>
      </p:sp>
      <p:sp>
        <p:nvSpPr>
          <p:cNvPr id="7" name="Pladsholder til slidenummer 6">
            <a:extLst>
              <a:ext uri="{FF2B5EF4-FFF2-40B4-BE49-F238E27FC236}">
                <a16:creationId xmlns:a16="http://schemas.microsoft.com/office/drawing/2014/main" xmlns="" id="{84696385-6ED1-49EE-A8E3-8E1AC23F57FE}"/>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6" name="Pladsholder til sidefod 5">
            <a:extLst>
              <a:ext uri="{FF2B5EF4-FFF2-40B4-BE49-F238E27FC236}">
                <a16:creationId xmlns:a16="http://schemas.microsoft.com/office/drawing/2014/main" xmlns="" id="{C9036D23-04CA-458D-80B1-A69800A91031}"/>
              </a:ext>
            </a:extLst>
          </p:cNvPr>
          <p:cNvSpPr>
            <a:spLocks noGrp="1"/>
          </p:cNvSpPr>
          <p:nvPr>
            <p:ph type="ftr" sz="quarter" idx="11"/>
          </p:nvPr>
        </p:nvSpPr>
        <p:spPr/>
        <p:txBody>
          <a:bodyPr/>
          <a:lstStyle>
            <a:lvl1pPr>
              <a:defRPr>
                <a:solidFill>
                  <a:schemeClr val="bg1"/>
                </a:solidFill>
              </a:defRPr>
            </a:lvl1pPr>
          </a:lstStyle>
          <a:p>
            <a:r>
              <a:rPr lang="da-DK" dirty="0">
                <a:solidFill>
                  <a:prstClr val="white"/>
                </a:solidFill>
              </a:rPr>
              <a:t>Fælles introduktionsmøde for bestyrelserne i </a:t>
            </a:r>
            <a:r>
              <a:rPr lang="da-DK" dirty="0" err="1">
                <a:solidFill>
                  <a:prstClr val="white"/>
                </a:solidFill>
              </a:rPr>
              <a:t>Norlys</a:t>
            </a:r>
            <a:r>
              <a:rPr lang="da-DK" dirty="0">
                <a:solidFill>
                  <a:prstClr val="white"/>
                </a:solidFill>
              </a:rPr>
              <a:t> Vækstpulje</a:t>
            </a:r>
          </a:p>
        </p:txBody>
      </p:sp>
      <p:sp>
        <p:nvSpPr>
          <p:cNvPr id="5" name="Pladsholder til dato 4">
            <a:extLst>
              <a:ext uri="{FF2B5EF4-FFF2-40B4-BE49-F238E27FC236}">
                <a16:creationId xmlns:a16="http://schemas.microsoft.com/office/drawing/2014/main" xmlns="" id="{A3A655A5-A074-424E-BF36-7AA7DAE60494}"/>
              </a:ext>
            </a:extLst>
          </p:cNvPr>
          <p:cNvSpPr>
            <a:spLocks noGrp="1"/>
          </p:cNvSpPr>
          <p:nvPr>
            <p:ph type="dt" sz="half" idx="10"/>
          </p:nvPr>
        </p:nvSpPr>
        <p:spPr/>
        <p:txBody>
          <a:bodyPr/>
          <a:lstStyle>
            <a:lvl1pPr>
              <a:defRPr>
                <a:solidFill>
                  <a:schemeClr val="bg1"/>
                </a:solidFill>
              </a:defRPr>
            </a:lvl1pPr>
          </a:lstStyle>
          <a:p>
            <a:fld id="{EC1D98C4-ECA4-F44A-99F6-1581B59E1680}" type="datetime1">
              <a:rPr lang="da-DK" smtClean="0">
                <a:solidFill>
                  <a:prstClr val="white"/>
                </a:solidFill>
              </a:rPr>
              <a:pPr/>
              <a:t>24-10-2022</a:t>
            </a:fld>
            <a:endParaRPr lang="da-DK" dirty="0">
              <a:solidFill>
                <a:prstClr val="white"/>
              </a:solidFill>
            </a:endParaRPr>
          </a:p>
        </p:txBody>
      </p:sp>
      <p:pic>
        <p:nvPicPr>
          <p:cNvPr id="12" name="Billede 11">
            <a:extLst>
              <a:ext uri="{FF2B5EF4-FFF2-40B4-BE49-F238E27FC236}">
                <a16:creationId xmlns:a16="http://schemas.microsoft.com/office/drawing/2014/main" xmlns="" id="{6118B655-B59F-4BE3-A116-ADC204EB490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853400" y="6393180"/>
            <a:ext cx="957600" cy="183514"/>
          </a:xfrm>
          <a:prstGeom prst="rect">
            <a:avLst/>
          </a:prstGeom>
        </p:spPr>
      </p:pic>
      <p:sp>
        <p:nvSpPr>
          <p:cNvPr id="14" name="Pladsholder til tekst 13">
            <a:extLst>
              <a:ext uri="{FF2B5EF4-FFF2-40B4-BE49-F238E27FC236}">
                <a16:creationId xmlns:a16="http://schemas.microsoft.com/office/drawing/2014/main" xmlns="" id="{EC16370D-1B4C-4104-9E74-60B9DC6CD9A9}"/>
              </a:ext>
            </a:extLst>
          </p:cNvPr>
          <p:cNvSpPr>
            <a:spLocks noGrp="1"/>
          </p:cNvSpPr>
          <p:nvPr>
            <p:ph type="body" sz="quarter" idx="14" hasCustomPrompt="1"/>
          </p:nvPr>
        </p:nvSpPr>
        <p:spPr>
          <a:xfrm>
            <a:off x="2247253" y="1920875"/>
            <a:ext cx="2586038" cy="1624806"/>
          </a:xfrm>
          <a:solidFill>
            <a:schemeClr val="accent4"/>
          </a:solidFill>
        </p:spPr>
        <p:txBody>
          <a:bodyPr lIns="180000" tIns="540000" rIns="180000" bIns="180000"/>
          <a:lstStyle>
            <a:lvl1pPr marL="0" indent="0" algn="ctr">
              <a:buFontTx/>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17" name="Pladsholder til tekst 16">
            <a:extLst>
              <a:ext uri="{FF2B5EF4-FFF2-40B4-BE49-F238E27FC236}">
                <a16:creationId xmlns:a16="http://schemas.microsoft.com/office/drawing/2014/main" xmlns="" id="{C23F908A-5786-4570-9F33-1ECA00910CDA}"/>
              </a:ext>
            </a:extLst>
          </p:cNvPr>
          <p:cNvSpPr>
            <a:spLocks noGrp="1"/>
          </p:cNvSpPr>
          <p:nvPr>
            <p:ph type="body" sz="quarter" idx="15"/>
          </p:nvPr>
        </p:nvSpPr>
        <p:spPr bwMode="white">
          <a:xfrm>
            <a:off x="2530621" y="2276475"/>
            <a:ext cx="2021681" cy="157163"/>
          </a:xfrm>
        </p:spPr>
        <p:txBody>
          <a:bodyPr/>
          <a:lstStyle>
            <a:lvl1pPr marL="0" indent="0" algn="ctr">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0" name="Pladsholder til tekst 13">
            <a:extLst>
              <a:ext uri="{FF2B5EF4-FFF2-40B4-BE49-F238E27FC236}">
                <a16:creationId xmlns:a16="http://schemas.microsoft.com/office/drawing/2014/main" xmlns="" id="{1F5A73FA-99B4-4297-BCC9-8F7D9C7B434B}"/>
              </a:ext>
            </a:extLst>
          </p:cNvPr>
          <p:cNvSpPr>
            <a:spLocks noGrp="1"/>
          </p:cNvSpPr>
          <p:nvPr>
            <p:ph type="body" sz="quarter" idx="16" hasCustomPrompt="1"/>
          </p:nvPr>
        </p:nvSpPr>
        <p:spPr>
          <a:xfrm>
            <a:off x="4985377" y="1920875"/>
            <a:ext cx="2586038" cy="1624806"/>
          </a:xfrm>
          <a:solidFill>
            <a:schemeClr val="accent2"/>
          </a:solidFill>
        </p:spPr>
        <p:txBody>
          <a:bodyPr lIns="180000" tIns="540000" rIns="180000" bIns="180000"/>
          <a:lstStyle>
            <a:lvl1pPr marL="0" indent="0" algn="ctr">
              <a:buFontTx/>
              <a:buNone/>
              <a:defRPr sz="40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1" name="Pladsholder til tekst 16">
            <a:extLst>
              <a:ext uri="{FF2B5EF4-FFF2-40B4-BE49-F238E27FC236}">
                <a16:creationId xmlns:a16="http://schemas.microsoft.com/office/drawing/2014/main" xmlns="" id="{0E3661CC-F435-451F-BF23-ACE413C4A88F}"/>
              </a:ext>
            </a:extLst>
          </p:cNvPr>
          <p:cNvSpPr>
            <a:spLocks noGrp="1"/>
          </p:cNvSpPr>
          <p:nvPr>
            <p:ph type="body" sz="quarter" idx="17"/>
          </p:nvPr>
        </p:nvSpPr>
        <p:spPr>
          <a:xfrm>
            <a:off x="5268745" y="2276475"/>
            <a:ext cx="2021681" cy="157163"/>
          </a:xfrm>
        </p:spPr>
        <p:txBody>
          <a:bodyPr/>
          <a:lstStyle>
            <a:lvl1pPr marL="0" indent="0" algn="ctr">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2" name="Pladsholder til tekst 13">
            <a:extLst>
              <a:ext uri="{FF2B5EF4-FFF2-40B4-BE49-F238E27FC236}">
                <a16:creationId xmlns:a16="http://schemas.microsoft.com/office/drawing/2014/main" xmlns="" id="{6F3E7357-DED3-426A-9448-8E0F18D3408D}"/>
              </a:ext>
            </a:extLst>
          </p:cNvPr>
          <p:cNvSpPr>
            <a:spLocks noGrp="1"/>
          </p:cNvSpPr>
          <p:nvPr>
            <p:ph type="body" sz="quarter" idx="18" hasCustomPrompt="1"/>
          </p:nvPr>
        </p:nvSpPr>
        <p:spPr>
          <a:xfrm>
            <a:off x="7722854" y="1920875"/>
            <a:ext cx="2586038" cy="1624806"/>
          </a:xfrm>
          <a:solidFill>
            <a:schemeClr val="accent3"/>
          </a:solidFill>
        </p:spPr>
        <p:txBody>
          <a:bodyPr lIns="180000" tIns="540000" rIns="180000" bIns="180000"/>
          <a:lstStyle>
            <a:lvl1pPr marL="0" indent="0" algn="ctr">
              <a:buFontTx/>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3" name="Pladsholder til tekst 16">
            <a:extLst>
              <a:ext uri="{FF2B5EF4-FFF2-40B4-BE49-F238E27FC236}">
                <a16:creationId xmlns:a16="http://schemas.microsoft.com/office/drawing/2014/main" xmlns="" id="{EC6CB6CA-B795-4342-BCF0-9C41CF0F11EE}"/>
              </a:ext>
            </a:extLst>
          </p:cNvPr>
          <p:cNvSpPr>
            <a:spLocks noGrp="1"/>
          </p:cNvSpPr>
          <p:nvPr>
            <p:ph type="body" sz="quarter" idx="19"/>
          </p:nvPr>
        </p:nvSpPr>
        <p:spPr bwMode="white">
          <a:xfrm>
            <a:off x="8006222" y="2276475"/>
            <a:ext cx="2021681" cy="157163"/>
          </a:xfrm>
        </p:spPr>
        <p:txBody>
          <a:bodyPr/>
          <a:lstStyle>
            <a:lvl1pPr marL="0" indent="0" algn="ctr">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4" name="Pladsholder til tekst 13">
            <a:extLst>
              <a:ext uri="{FF2B5EF4-FFF2-40B4-BE49-F238E27FC236}">
                <a16:creationId xmlns:a16="http://schemas.microsoft.com/office/drawing/2014/main" xmlns="" id="{1542EED7-4B08-49CD-94E0-BBFAE1CE0997}"/>
              </a:ext>
            </a:extLst>
          </p:cNvPr>
          <p:cNvSpPr>
            <a:spLocks noGrp="1"/>
          </p:cNvSpPr>
          <p:nvPr>
            <p:ph type="body" sz="quarter" idx="20" hasCustomPrompt="1"/>
          </p:nvPr>
        </p:nvSpPr>
        <p:spPr>
          <a:xfrm>
            <a:off x="2247253" y="3728244"/>
            <a:ext cx="2586038" cy="1624806"/>
          </a:xfrm>
          <a:solidFill>
            <a:schemeClr val="bg1"/>
          </a:solidFill>
        </p:spPr>
        <p:txBody>
          <a:bodyPr lIns="180000" tIns="540000" rIns="180000" bIns="180000"/>
          <a:lstStyle>
            <a:lvl1pPr marL="0" indent="0" algn="ctr">
              <a:buFontTx/>
              <a:buNone/>
              <a:defRPr sz="40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5" name="Pladsholder til tekst 16">
            <a:extLst>
              <a:ext uri="{FF2B5EF4-FFF2-40B4-BE49-F238E27FC236}">
                <a16:creationId xmlns:a16="http://schemas.microsoft.com/office/drawing/2014/main" xmlns="" id="{98B9CE39-02C9-4D3C-B5EF-4C05B0074657}"/>
              </a:ext>
            </a:extLst>
          </p:cNvPr>
          <p:cNvSpPr>
            <a:spLocks noGrp="1"/>
          </p:cNvSpPr>
          <p:nvPr>
            <p:ph type="body" sz="quarter" idx="21"/>
          </p:nvPr>
        </p:nvSpPr>
        <p:spPr>
          <a:xfrm>
            <a:off x="2530621" y="4083844"/>
            <a:ext cx="2021681" cy="157163"/>
          </a:xfrm>
        </p:spPr>
        <p:txBody>
          <a:bodyPr/>
          <a:lstStyle>
            <a:lvl1pPr marL="0" indent="0" algn="ctr">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6" name="Pladsholder til tekst 13">
            <a:extLst>
              <a:ext uri="{FF2B5EF4-FFF2-40B4-BE49-F238E27FC236}">
                <a16:creationId xmlns:a16="http://schemas.microsoft.com/office/drawing/2014/main" xmlns="" id="{2959FBF2-C16D-4DF4-AB91-8770B7608A5D}"/>
              </a:ext>
            </a:extLst>
          </p:cNvPr>
          <p:cNvSpPr>
            <a:spLocks noGrp="1"/>
          </p:cNvSpPr>
          <p:nvPr>
            <p:ph type="body" sz="quarter" idx="22" hasCustomPrompt="1"/>
          </p:nvPr>
        </p:nvSpPr>
        <p:spPr>
          <a:xfrm>
            <a:off x="4985377" y="3728244"/>
            <a:ext cx="2586038" cy="1624806"/>
          </a:xfrm>
          <a:solidFill>
            <a:schemeClr val="accent6"/>
          </a:solidFill>
        </p:spPr>
        <p:txBody>
          <a:bodyPr lIns="180000" tIns="540000" rIns="180000" bIns="180000"/>
          <a:lstStyle>
            <a:lvl1pPr marL="0" indent="0" algn="ctr">
              <a:buFontTx/>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7" name="Pladsholder til tekst 16">
            <a:extLst>
              <a:ext uri="{FF2B5EF4-FFF2-40B4-BE49-F238E27FC236}">
                <a16:creationId xmlns:a16="http://schemas.microsoft.com/office/drawing/2014/main" xmlns="" id="{82AF0D12-2431-477A-87D0-C9CBE8963C00}"/>
              </a:ext>
            </a:extLst>
          </p:cNvPr>
          <p:cNvSpPr>
            <a:spLocks noGrp="1"/>
          </p:cNvSpPr>
          <p:nvPr>
            <p:ph type="body" sz="quarter" idx="23"/>
          </p:nvPr>
        </p:nvSpPr>
        <p:spPr bwMode="white">
          <a:xfrm>
            <a:off x="5268745" y="4083844"/>
            <a:ext cx="2021681" cy="157163"/>
          </a:xfrm>
        </p:spPr>
        <p:txBody>
          <a:bodyPr/>
          <a:lstStyle>
            <a:lvl1pPr marL="0" indent="0" algn="ctr">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28" name="Pladsholder til tekst 13">
            <a:extLst>
              <a:ext uri="{FF2B5EF4-FFF2-40B4-BE49-F238E27FC236}">
                <a16:creationId xmlns:a16="http://schemas.microsoft.com/office/drawing/2014/main" xmlns="" id="{B231932A-E96F-4264-915F-45E830E297BA}"/>
              </a:ext>
            </a:extLst>
          </p:cNvPr>
          <p:cNvSpPr>
            <a:spLocks noGrp="1"/>
          </p:cNvSpPr>
          <p:nvPr>
            <p:ph type="body" sz="quarter" idx="24" hasCustomPrompt="1"/>
          </p:nvPr>
        </p:nvSpPr>
        <p:spPr>
          <a:xfrm>
            <a:off x="7722854" y="3728244"/>
            <a:ext cx="2586038" cy="1624806"/>
          </a:xfrm>
          <a:solidFill>
            <a:schemeClr val="accent5"/>
          </a:solidFill>
        </p:spPr>
        <p:txBody>
          <a:bodyPr lIns="180000" tIns="540000" rIns="180000" bIns="180000"/>
          <a:lstStyle>
            <a:lvl1pPr marL="0" indent="0" algn="ctr">
              <a:buFontTx/>
              <a:buNone/>
              <a:defRPr sz="40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a:t>
            </a:r>
          </a:p>
        </p:txBody>
      </p:sp>
      <p:sp>
        <p:nvSpPr>
          <p:cNvPr id="29" name="Pladsholder til tekst 16">
            <a:extLst>
              <a:ext uri="{FF2B5EF4-FFF2-40B4-BE49-F238E27FC236}">
                <a16:creationId xmlns:a16="http://schemas.microsoft.com/office/drawing/2014/main" xmlns="" id="{11C30B34-A91B-4364-A2DD-C7504A24AD51}"/>
              </a:ext>
            </a:extLst>
          </p:cNvPr>
          <p:cNvSpPr>
            <a:spLocks noGrp="1"/>
          </p:cNvSpPr>
          <p:nvPr>
            <p:ph type="body" sz="quarter" idx="25"/>
          </p:nvPr>
        </p:nvSpPr>
        <p:spPr>
          <a:xfrm>
            <a:off x="8006222" y="4083844"/>
            <a:ext cx="2021681" cy="157163"/>
          </a:xfrm>
        </p:spPr>
        <p:txBody>
          <a:bodyPr/>
          <a:lstStyle>
            <a:lvl1pPr marL="0" indent="0" algn="ctr">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da-DK"/>
              <a:t>Klik for at redigere teksttypografierne i masteren</a:t>
            </a:r>
          </a:p>
        </p:txBody>
      </p:sp>
      <p:sp>
        <p:nvSpPr>
          <p:cNvPr id="31" name="textruta 5">
            <a:extLst>
              <a:ext uri="{FF2B5EF4-FFF2-40B4-BE49-F238E27FC236}">
                <a16:creationId xmlns:a16="http://schemas.microsoft.com/office/drawing/2014/main" xmlns="" id="{0FCF3EAB-21EF-4F5F-B423-19ACDC3B3E4A}"/>
              </a:ext>
            </a:extLst>
          </p:cNvPr>
          <p:cNvSpPr txBox="1"/>
          <p:nvPr userDrawn="1"/>
        </p:nvSpPr>
        <p:spPr>
          <a:xfrm>
            <a:off x="0" y="-347875"/>
            <a:ext cx="12192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da-DK" sz="900" dirty="0">
                <a:solidFill>
                  <a:prstClr val="black">
                    <a:lumMod val="65000"/>
                    <a:lumOff val="35000"/>
                  </a:prstClr>
                </a:solidFill>
              </a:rPr>
              <a:t>For at ændre baggrundsbilledet - </a:t>
            </a:r>
            <a:r>
              <a:rPr lang="da-DK" sz="900" dirty="0" err="1">
                <a:solidFill>
                  <a:prstClr val="black">
                    <a:lumMod val="65000"/>
                    <a:lumOff val="35000"/>
                  </a:prstClr>
                </a:solidFill>
              </a:rPr>
              <a:t>Højre-klik</a:t>
            </a:r>
            <a:r>
              <a:rPr lang="da-DK" sz="900" dirty="0">
                <a:solidFill>
                  <a:prstClr val="black">
                    <a:lumMod val="65000"/>
                    <a:lumOff val="35000"/>
                  </a:prstClr>
                </a:solidFill>
              </a:rPr>
              <a:t> på det tomme felt. Vælg Formatér baggrund / Billed- eller strukturfyld / og vælg det ønskede billede </a:t>
            </a:r>
            <a:endParaRPr lang="da-DK" sz="900" dirty="0">
              <a:solidFill>
                <a:prstClr val="black">
                  <a:lumMod val="65000"/>
                  <a:lumOff val="35000"/>
                </a:prstClr>
              </a:solidFill>
              <a:highlight>
                <a:srgbClr val="FFFF00"/>
              </a:highlight>
            </a:endParaRPr>
          </a:p>
        </p:txBody>
      </p:sp>
    </p:spTree>
    <p:extLst>
      <p:ext uri="{BB962C8B-B14F-4D97-AF65-F5344CB8AC3E}">
        <p14:creationId xmlns:p14="http://schemas.microsoft.com/office/powerpoint/2010/main" val="1009521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xmlns="" id="{98FA22E4-E3D2-49E8-9C68-36BD6C24F5AD}"/>
              </a:ext>
            </a:extLst>
          </p:cNvPr>
          <p:cNvSpPr>
            <a:spLocks noGrp="1"/>
          </p:cNvSpPr>
          <p:nvPr>
            <p:ph type="dt" sz="half" idx="10"/>
          </p:nvPr>
        </p:nvSpPr>
        <p:spPr/>
        <p:txBody>
          <a:bodyPr/>
          <a:lstStyle/>
          <a:p>
            <a:fld id="{A5451899-5B10-7C46-99B1-D3C3D31C9EAA}" type="datetime1">
              <a:rPr lang="da-DK" smtClean="0">
                <a:solidFill>
                  <a:prstClr val="black"/>
                </a:solidFill>
              </a:rPr>
              <a:pPr/>
              <a:t>24-10-2022</a:t>
            </a:fld>
            <a:endParaRPr lang="da-DK" dirty="0">
              <a:solidFill>
                <a:prstClr val="black"/>
              </a:solidFill>
            </a:endParaRPr>
          </a:p>
        </p:txBody>
      </p:sp>
      <p:sp>
        <p:nvSpPr>
          <p:cNvPr id="3" name="Pladsholder til sidefod 2">
            <a:extLst>
              <a:ext uri="{FF2B5EF4-FFF2-40B4-BE49-F238E27FC236}">
                <a16:creationId xmlns:a16="http://schemas.microsoft.com/office/drawing/2014/main" xmlns="" id="{10DA69EE-5F7A-4925-981F-230ABB485470}"/>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4" name="Pladsholder til slidenummer 3">
            <a:extLst>
              <a:ext uri="{FF2B5EF4-FFF2-40B4-BE49-F238E27FC236}">
                <a16:creationId xmlns:a16="http://schemas.microsoft.com/office/drawing/2014/main" xmlns="" id="{A6799111-3700-4055-891B-6BC7F0D63BEB}"/>
              </a:ext>
            </a:extLst>
          </p:cNvPr>
          <p:cNvSpPr>
            <a:spLocks noGrp="1"/>
          </p:cNvSpPr>
          <p:nvPr>
            <p:ph type="sldNum" sz="quarter" idx="12"/>
          </p:nvPr>
        </p:nvSpPr>
        <p:spPr/>
        <p:txBody>
          <a:bodyPr/>
          <a:lstStyle/>
          <a:p>
            <a:fld id="{2906F29B-0E9E-4576-AEC9-0657A7532060}" type="slidenum">
              <a:rPr lang="da-DK" smtClean="0">
                <a:solidFill>
                  <a:srgbClr val="F8232D"/>
                </a:solidFill>
              </a:rPr>
              <a:pPr/>
              <a:t>‹nr.›</a:t>
            </a:fld>
            <a:endParaRPr lang="da-DK" dirty="0">
              <a:solidFill>
                <a:srgbClr val="F8232D"/>
              </a:solidFill>
            </a:endParaRPr>
          </a:p>
        </p:txBody>
      </p:sp>
      <p:sp>
        <p:nvSpPr>
          <p:cNvPr id="5" name="textruta 5">
            <a:extLst>
              <a:ext uri="{FF2B5EF4-FFF2-40B4-BE49-F238E27FC236}">
                <a16:creationId xmlns:a16="http://schemas.microsoft.com/office/drawing/2014/main" xmlns="" id="{70661081-6F1D-4381-A63F-28CF8C358819}"/>
              </a:ext>
            </a:extLst>
          </p:cNvPr>
          <p:cNvSpPr txBox="1"/>
          <p:nvPr userDrawn="1"/>
        </p:nvSpPr>
        <p:spPr>
          <a:xfrm>
            <a:off x="763563" y="1166842"/>
            <a:ext cx="10514037" cy="4524315"/>
          </a:xfrm>
          <a:prstGeom prst="rect">
            <a:avLst/>
          </a:prstGeom>
          <a:noFill/>
        </p:spPr>
        <p:txBody>
          <a:bodyPr wrap="square" rtlCol="0" anchor="ctr" anchorCtr="0">
            <a:spAutoFit/>
          </a:bodyPr>
          <a:lstStyle/>
          <a:p>
            <a:r>
              <a:rPr lang="da-DK" sz="7200" dirty="0">
                <a:solidFill>
                  <a:prstClr val="black"/>
                </a:solidFill>
              </a:rPr>
              <a:t>Layout sider efter denne side er ikke en del af din PowerPoint skabelon.</a:t>
            </a:r>
          </a:p>
        </p:txBody>
      </p:sp>
    </p:spTree>
    <p:extLst>
      <p:ext uri="{BB962C8B-B14F-4D97-AF65-F5344CB8AC3E}">
        <p14:creationId xmlns:p14="http://schemas.microsoft.com/office/powerpoint/2010/main" val="34046974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mage with headline and tex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37F11-2D52-4716-98A4-8DA4A1ED5A6A}"/>
              </a:ext>
            </a:extLst>
          </p:cNvPr>
          <p:cNvSpPr>
            <a:spLocks noGrp="1"/>
          </p:cNvSpPr>
          <p:nvPr>
            <p:ph type="title"/>
          </p:nvPr>
        </p:nvSpPr>
        <p:spPr>
          <a:xfrm>
            <a:off x="5539619" y="1224012"/>
            <a:ext cx="4990726" cy="1366838"/>
          </a:xfrm>
        </p:spPr>
        <p:txBody>
          <a:bodyPr/>
          <a:lstStyle>
            <a:lvl1pPr>
              <a:defRPr sz="3600"/>
            </a:lvl1pPr>
          </a:lstStyle>
          <a:p>
            <a:r>
              <a:rPr lang="da-DK"/>
              <a:t>Klik for at redigere i masteren</a:t>
            </a:r>
            <a:endParaRPr lang="da-DK" dirty="0"/>
          </a:p>
        </p:txBody>
      </p:sp>
      <p:sp>
        <p:nvSpPr>
          <p:cNvPr id="12" name="Pladsholder til tekst 11">
            <a:extLst>
              <a:ext uri="{FF2B5EF4-FFF2-40B4-BE49-F238E27FC236}">
                <a16:creationId xmlns:a16="http://schemas.microsoft.com/office/drawing/2014/main" xmlns="" id="{46C58602-B25F-46A3-A96F-AECF9CF07926}"/>
              </a:ext>
            </a:extLst>
          </p:cNvPr>
          <p:cNvSpPr>
            <a:spLocks noGrp="1"/>
          </p:cNvSpPr>
          <p:nvPr>
            <p:ph type="body" sz="quarter" idx="15"/>
          </p:nvPr>
        </p:nvSpPr>
        <p:spPr>
          <a:xfrm>
            <a:off x="5539621" y="2901344"/>
            <a:ext cx="4990727" cy="2976702"/>
          </a:xfrm>
        </p:spPr>
        <p:txBody>
          <a:bodyPr/>
          <a:lstStyle>
            <a:lvl1pPr marL="0" indent="0">
              <a:buNone/>
              <a:defRPr sz="2200"/>
            </a:lvl1pPr>
            <a:lvl2pPr>
              <a:defRPr sz="1400"/>
            </a:lvl2pPr>
            <a:lvl3pPr>
              <a:defRPr sz="1200"/>
            </a:lvl3pPr>
            <a:lvl4pPr>
              <a:defRPr sz="1100"/>
            </a:lvl4pPr>
            <a:lvl5pPr>
              <a:defRPr sz="1100"/>
            </a:lvl5pPr>
          </a:lstStyle>
          <a:p>
            <a:pPr lvl="0"/>
            <a:r>
              <a:rPr lang="da-DK"/>
              <a:t>Klik for at redigere teksttypografierne i masteren</a:t>
            </a:r>
          </a:p>
        </p:txBody>
      </p:sp>
      <p:sp>
        <p:nvSpPr>
          <p:cNvPr id="7" name="Pladsholder til billede 6">
            <a:extLst>
              <a:ext uri="{FF2B5EF4-FFF2-40B4-BE49-F238E27FC236}">
                <a16:creationId xmlns:a16="http://schemas.microsoft.com/office/drawing/2014/main" xmlns="" id="{6E710DEF-5968-41E5-909C-1FE1843B2F61}"/>
              </a:ext>
            </a:extLst>
          </p:cNvPr>
          <p:cNvSpPr>
            <a:spLocks noGrp="1"/>
          </p:cNvSpPr>
          <p:nvPr>
            <p:ph type="pic" sz="quarter" idx="19"/>
          </p:nvPr>
        </p:nvSpPr>
        <p:spPr>
          <a:xfrm>
            <a:off x="462116" y="439978"/>
            <a:ext cx="4139381" cy="5476568"/>
          </a:xfrm>
          <a:solidFill>
            <a:schemeClr val="bg1">
              <a:lumMod val="95000"/>
            </a:schemeClr>
          </a:solidFill>
        </p:spPr>
        <p:txBody>
          <a:bodyPr tIns="2124000" anchor="t" anchorCtr="1"/>
          <a:lstStyle>
            <a:lvl1pPr marL="0" indent="0">
              <a:buNone/>
              <a:defRPr/>
            </a:lvl1pPr>
          </a:lstStyle>
          <a:p>
            <a:r>
              <a:rPr lang="da-DK"/>
              <a:t>Træk billede til pladsholder, eller klik på symbol for at tilføje</a:t>
            </a:r>
          </a:p>
        </p:txBody>
      </p:sp>
      <p:sp>
        <p:nvSpPr>
          <p:cNvPr id="4" name="Pladsholder til sidefod 3">
            <a:extLst>
              <a:ext uri="{FF2B5EF4-FFF2-40B4-BE49-F238E27FC236}">
                <a16:creationId xmlns:a16="http://schemas.microsoft.com/office/drawing/2014/main" xmlns="" id="{56DFF303-1355-45A3-BCE7-C84EAABE96B5}"/>
              </a:ext>
            </a:extLst>
          </p:cNvPr>
          <p:cNvSpPr>
            <a:spLocks noGrp="1"/>
          </p:cNvSpPr>
          <p:nvPr>
            <p:ph type="ftr" sz="quarter" idx="11"/>
          </p:nvPr>
        </p:nvSpPr>
        <p:spPr/>
        <p:txBody>
          <a:body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3" name="Pladsholder til dato 2">
            <a:extLst>
              <a:ext uri="{FF2B5EF4-FFF2-40B4-BE49-F238E27FC236}">
                <a16:creationId xmlns:a16="http://schemas.microsoft.com/office/drawing/2014/main" xmlns="" id="{5E2C9ECD-BA88-4B45-919B-2A2640DE6462}"/>
              </a:ext>
            </a:extLst>
          </p:cNvPr>
          <p:cNvSpPr>
            <a:spLocks noGrp="1"/>
          </p:cNvSpPr>
          <p:nvPr>
            <p:ph type="dt" sz="half" idx="20"/>
          </p:nvPr>
        </p:nvSpPr>
        <p:spPr/>
        <p:txBody>
          <a:bodyPr/>
          <a:lstStyle/>
          <a:p>
            <a:fld id="{DC1EF374-20B7-B84E-BC46-386CEF4B23B8}" type="datetime1">
              <a:rPr lang="da-DK" smtClean="0">
                <a:solidFill>
                  <a:prstClr val="black"/>
                </a:solidFill>
              </a:rPr>
              <a:pPr/>
              <a:t>24-10-2022</a:t>
            </a:fld>
            <a:endParaRPr lang="da-DK" dirty="0">
              <a:solidFill>
                <a:prstClr val="black"/>
              </a:solidFill>
            </a:endParaRPr>
          </a:p>
        </p:txBody>
      </p:sp>
      <p:sp>
        <p:nvSpPr>
          <p:cNvPr id="5" name="Pladsholder til slidenummer 4">
            <a:extLst>
              <a:ext uri="{FF2B5EF4-FFF2-40B4-BE49-F238E27FC236}">
                <a16:creationId xmlns:a16="http://schemas.microsoft.com/office/drawing/2014/main" xmlns="" id="{70241F45-2656-4533-A0C0-2020CE08C98A}"/>
              </a:ext>
            </a:extLst>
          </p:cNvPr>
          <p:cNvSpPr>
            <a:spLocks noGrp="1"/>
          </p:cNvSpPr>
          <p:nvPr>
            <p:ph type="sldNum" sz="quarter" idx="21"/>
          </p:nvPr>
        </p:nvSpPr>
        <p:spPr/>
        <p:txBody>
          <a:bodyPr/>
          <a:lstStyle/>
          <a:p>
            <a:fld id="{95D80666-4561-4DCF-B27F-CF1DAAB4FE75}" type="slidenum">
              <a:rPr lang="da-DK" smtClean="0">
                <a:solidFill>
                  <a:srgbClr val="F8232D"/>
                </a:solidFill>
              </a:rPr>
              <a:pPr/>
              <a:t>‹nr.›</a:t>
            </a:fld>
            <a:endParaRPr lang="da-DK" dirty="0">
              <a:solidFill>
                <a:srgbClr val="F8232D"/>
              </a:solidFill>
            </a:endParaRPr>
          </a:p>
        </p:txBody>
      </p:sp>
    </p:spTree>
    <p:extLst>
      <p:ext uri="{BB962C8B-B14F-4D97-AF65-F5344CB8AC3E}">
        <p14:creationId xmlns:p14="http://schemas.microsoft.com/office/powerpoint/2010/main" val="95566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Title slide Logo">
    <p:bg>
      <p:bgPr>
        <a:solidFill>
          <a:schemeClr val="accent2"/>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xmlns="" id="{F78124A3-C7DA-4DC8-8FED-8144D0EEADF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560714" y="2784796"/>
            <a:ext cx="7070572" cy="1320454"/>
          </a:xfrm>
          <a:prstGeom prst="rect">
            <a:avLst/>
          </a:prstGeom>
        </p:spPr>
      </p:pic>
    </p:spTree>
    <p:extLst>
      <p:ext uri="{BB962C8B-B14F-4D97-AF65-F5344CB8AC3E}">
        <p14:creationId xmlns:p14="http://schemas.microsoft.com/office/powerpoint/2010/main" val="1872489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pic>
        <p:nvPicPr>
          <p:cNvPr id="16" name="Billede 15" descr="Et billede, der indeholder græs, spor, grøn, felt&#10;&#10;Automatisk genereret beskrivelse">
            <a:extLst>
              <a:ext uri="{FF2B5EF4-FFF2-40B4-BE49-F238E27FC236}">
                <a16:creationId xmlns:a16="http://schemas.microsoft.com/office/drawing/2014/main" xmlns="" id="{F6571599-13D1-4C5C-9F4F-FE6CB46B7566}"/>
              </a:ext>
            </a:extLst>
          </p:cNvPr>
          <p:cNvPicPr>
            <a:picLocks noChangeAspect="1"/>
          </p:cNvPicPr>
          <p:nvPr userDrawn="1"/>
        </p:nvPicPr>
        <p:blipFill rotWithShape="1">
          <a:blip r:embed="rId2"/>
          <a:srcRect t="24959"/>
          <a:stretch/>
        </p:blipFill>
        <p:spPr>
          <a:xfrm>
            <a:off x="0" y="0"/>
            <a:ext cx="12192000" cy="6858000"/>
          </a:xfrm>
          <a:prstGeom prst="rect">
            <a:avLst/>
          </a:prstGeom>
        </p:spPr>
      </p:pic>
      <p:sp>
        <p:nvSpPr>
          <p:cNvPr id="2" name="Rubrik 1"/>
          <p:cNvSpPr>
            <a:spLocks noGrp="1"/>
          </p:cNvSpPr>
          <p:nvPr>
            <p:ph type="ctrTitle"/>
          </p:nvPr>
        </p:nvSpPr>
        <p:spPr>
          <a:xfrm>
            <a:off x="839787" y="2874963"/>
            <a:ext cx="10512425" cy="2387600"/>
          </a:xfrm>
        </p:spPr>
        <p:txBody>
          <a:bodyPr anchor="t"/>
          <a:lstStyle>
            <a:lvl1pPr algn="ctr">
              <a:defRPr sz="8000">
                <a:solidFill>
                  <a:schemeClr val="bg1"/>
                </a:solidFill>
              </a:defRPr>
            </a:lvl1pPr>
          </a:lstStyle>
          <a:p>
            <a:r>
              <a:rPr lang="da-DK"/>
              <a:t>Klik for at redigere i masteren</a:t>
            </a:r>
            <a:endParaRPr lang="sv-SE" dirty="0"/>
          </a:p>
        </p:txBody>
      </p:sp>
      <p:sp>
        <p:nvSpPr>
          <p:cNvPr id="4" name="Pladsholder til tekst 3">
            <a:extLst>
              <a:ext uri="{FF2B5EF4-FFF2-40B4-BE49-F238E27FC236}">
                <a16:creationId xmlns:a16="http://schemas.microsoft.com/office/drawing/2014/main" xmlns="" id="{9952EE5E-29B3-4681-94C9-0A78B2736553}"/>
              </a:ext>
            </a:extLst>
          </p:cNvPr>
          <p:cNvSpPr>
            <a:spLocks noGrp="1"/>
          </p:cNvSpPr>
          <p:nvPr>
            <p:ph type="body" sz="quarter" idx="10"/>
          </p:nvPr>
        </p:nvSpPr>
        <p:spPr>
          <a:xfrm>
            <a:off x="4359217" y="2262189"/>
            <a:ext cx="3473571" cy="338136"/>
          </a:xfrm>
        </p:spPr>
        <p:txBody>
          <a:bodyPr/>
          <a:lstStyle>
            <a:lvl1pPr marL="0" indent="0" algn="ctr">
              <a:buNone/>
              <a:defRPr>
                <a:solidFill>
                  <a:schemeClr val="bg1"/>
                </a:solidFill>
              </a:defRPr>
            </a:lvl1pPr>
          </a:lstStyle>
          <a:p>
            <a:pPr lvl="0"/>
            <a:r>
              <a:rPr lang="da-DK"/>
              <a:t>Klik for at redigere teksttypografierne i masteren</a:t>
            </a:r>
          </a:p>
        </p:txBody>
      </p:sp>
    </p:spTree>
    <p:extLst>
      <p:ext uri="{BB962C8B-B14F-4D97-AF65-F5344CB8AC3E}">
        <p14:creationId xmlns:p14="http://schemas.microsoft.com/office/powerpoint/2010/main" val="13079931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3" name="Billede 2" descr="Et billede, der indeholder vand, udendørs, ocean, strand&#10;&#10;Automatisk genereret beskrivelse">
            <a:extLst>
              <a:ext uri="{FF2B5EF4-FFF2-40B4-BE49-F238E27FC236}">
                <a16:creationId xmlns:a16="http://schemas.microsoft.com/office/drawing/2014/main" xmlns="" id="{D464D6A2-1C80-4F49-96D5-6482DD6D5724}"/>
              </a:ext>
            </a:extLst>
          </p:cNvPr>
          <p:cNvPicPr>
            <a:picLocks noChangeAspect="1"/>
          </p:cNvPicPr>
          <p:nvPr userDrawn="1"/>
        </p:nvPicPr>
        <p:blipFill rotWithShape="1">
          <a:blip r:embed="rId2"/>
          <a:srcRect t="12889" b="2697"/>
          <a:stretch/>
        </p:blipFill>
        <p:spPr>
          <a:xfrm>
            <a:off x="0" y="-3175"/>
            <a:ext cx="12192000" cy="6861175"/>
          </a:xfrm>
          <a:prstGeom prst="rect">
            <a:avLst/>
          </a:prstGeom>
        </p:spPr>
      </p:pic>
      <p:sp>
        <p:nvSpPr>
          <p:cNvPr id="6" name="Rektangel 5">
            <a:extLst>
              <a:ext uri="{FF2B5EF4-FFF2-40B4-BE49-F238E27FC236}">
                <a16:creationId xmlns:a16="http://schemas.microsoft.com/office/drawing/2014/main" xmlns="" id="{EE02B37B-4CBF-4551-8679-FF525438EEB2}"/>
              </a:ext>
            </a:extLst>
          </p:cNvPr>
          <p:cNvSpPr/>
          <p:nvPr userDrawn="1"/>
        </p:nvSpPr>
        <p:spPr>
          <a:xfrm>
            <a:off x="839788" y="892224"/>
            <a:ext cx="10512425" cy="50703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12" name="Titel 11">
            <a:extLst>
              <a:ext uri="{FF2B5EF4-FFF2-40B4-BE49-F238E27FC236}">
                <a16:creationId xmlns:a16="http://schemas.microsoft.com/office/drawing/2014/main" xmlns="" id="{8E783730-DAB5-4B1C-8418-9D02358DC929}"/>
              </a:ext>
            </a:extLst>
          </p:cNvPr>
          <p:cNvSpPr>
            <a:spLocks noGrp="1"/>
          </p:cNvSpPr>
          <p:nvPr>
            <p:ph type="title"/>
          </p:nvPr>
        </p:nvSpPr>
        <p:spPr>
          <a:xfrm>
            <a:off x="1543797" y="1596231"/>
            <a:ext cx="9104406" cy="3662363"/>
          </a:xfrm>
        </p:spPr>
        <p:txBody>
          <a:bodyPr anchor="ctr"/>
          <a:lstStyle>
            <a:lvl1pPr algn="ctr">
              <a:defRPr sz="8000">
                <a:solidFill>
                  <a:schemeClr val="bg1"/>
                </a:solidFill>
              </a:defRPr>
            </a:lvl1pPr>
          </a:lstStyle>
          <a:p>
            <a:r>
              <a:rPr lang="da-DK"/>
              <a:t>Klik for at redigere i masteren</a:t>
            </a:r>
            <a:endParaRPr lang="da-DK" dirty="0"/>
          </a:p>
        </p:txBody>
      </p:sp>
    </p:spTree>
    <p:extLst>
      <p:ext uri="{BB962C8B-B14F-4D97-AF65-F5344CB8AC3E}">
        <p14:creationId xmlns:p14="http://schemas.microsoft.com/office/powerpoint/2010/main" val="1551391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3" name="Billede 2" descr="Et billede, der indeholder vand, udendørs, ocean, strand&#10;&#10;Automatisk genereret beskrivelse">
            <a:extLst>
              <a:ext uri="{FF2B5EF4-FFF2-40B4-BE49-F238E27FC236}">
                <a16:creationId xmlns:a16="http://schemas.microsoft.com/office/drawing/2014/main" xmlns="" id="{D464D6A2-1C80-4F49-96D5-6482DD6D5724}"/>
              </a:ext>
            </a:extLst>
          </p:cNvPr>
          <p:cNvPicPr>
            <a:picLocks noChangeAspect="1"/>
          </p:cNvPicPr>
          <p:nvPr userDrawn="1"/>
        </p:nvPicPr>
        <p:blipFill rotWithShape="1">
          <a:blip r:embed="rId2"/>
          <a:srcRect t="12889" b="2697"/>
          <a:stretch/>
        </p:blipFill>
        <p:spPr>
          <a:xfrm>
            <a:off x="0" y="-3175"/>
            <a:ext cx="12192000" cy="6861175"/>
          </a:xfrm>
          <a:prstGeom prst="rect">
            <a:avLst/>
          </a:prstGeom>
        </p:spPr>
      </p:pic>
      <p:sp>
        <p:nvSpPr>
          <p:cNvPr id="6" name="Rektangel 5">
            <a:extLst>
              <a:ext uri="{FF2B5EF4-FFF2-40B4-BE49-F238E27FC236}">
                <a16:creationId xmlns:a16="http://schemas.microsoft.com/office/drawing/2014/main" xmlns="" id="{EE02B37B-4CBF-4551-8679-FF525438EEB2}"/>
              </a:ext>
            </a:extLst>
          </p:cNvPr>
          <p:cNvSpPr/>
          <p:nvPr userDrawn="1"/>
        </p:nvSpPr>
        <p:spPr>
          <a:xfrm>
            <a:off x="839788" y="892224"/>
            <a:ext cx="10512425" cy="50703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12" name="Titel 11">
            <a:extLst>
              <a:ext uri="{FF2B5EF4-FFF2-40B4-BE49-F238E27FC236}">
                <a16:creationId xmlns:a16="http://schemas.microsoft.com/office/drawing/2014/main" xmlns="" id="{8E783730-DAB5-4B1C-8418-9D02358DC929}"/>
              </a:ext>
            </a:extLst>
          </p:cNvPr>
          <p:cNvSpPr>
            <a:spLocks noGrp="1"/>
          </p:cNvSpPr>
          <p:nvPr>
            <p:ph type="title"/>
          </p:nvPr>
        </p:nvSpPr>
        <p:spPr>
          <a:xfrm>
            <a:off x="1543797" y="1596231"/>
            <a:ext cx="9104406" cy="3662363"/>
          </a:xfrm>
        </p:spPr>
        <p:txBody>
          <a:bodyPr anchor="ctr"/>
          <a:lstStyle>
            <a:lvl1pPr algn="ctr">
              <a:defRPr sz="8000">
                <a:solidFill>
                  <a:schemeClr val="bg1"/>
                </a:solidFill>
              </a:defRPr>
            </a:lvl1pPr>
          </a:lstStyle>
          <a:p>
            <a:r>
              <a:rPr lang="da-DK"/>
              <a:t>Klik for at redigere i masteren</a:t>
            </a:r>
            <a:endParaRPr lang="da-DK" dirty="0"/>
          </a:p>
        </p:txBody>
      </p:sp>
    </p:spTree>
    <p:extLst>
      <p:ext uri="{BB962C8B-B14F-4D97-AF65-F5344CB8AC3E}">
        <p14:creationId xmlns:p14="http://schemas.microsoft.com/office/powerpoint/2010/main" val="26449194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3" name="Billede 2" descr="Et billede, der indeholder vand, udendørs, ocean, strand&#10;&#10;Automatisk genereret beskrivelse">
            <a:extLst>
              <a:ext uri="{FF2B5EF4-FFF2-40B4-BE49-F238E27FC236}">
                <a16:creationId xmlns:a16="http://schemas.microsoft.com/office/drawing/2014/main" xmlns="" id="{D464D6A2-1C80-4F49-96D5-6482DD6D5724}"/>
              </a:ext>
            </a:extLst>
          </p:cNvPr>
          <p:cNvPicPr>
            <a:picLocks noChangeAspect="1"/>
          </p:cNvPicPr>
          <p:nvPr userDrawn="1"/>
        </p:nvPicPr>
        <p:blipFill rotWithShape="1">
          <a:blip r:embed="rId2"/>
          <a:srcRect t="12889" b="2697"/>
          <a:stretch/>
        </p:blipFill>
        <p:spPr>
          <a:xfrm>
            <a:off x="0" y="-3175"/>
            <a:ext cx="12192000" cy="6861175"/>
          </a:xfrm>
          <a:prstGeom prst="rect">
            <a:avLst/>
          </a:prstGeom>
        </p:spPr>
      </p:pic>
      <p:sp>
        <p:nvSpPr>
          <p:cNvPr id="6" name="Rektangel 5">
            <a:extLst>
              <a:ext uri="{FF2B5EF4-FFF2-40B4-BE49-F238E27FC236}">
                <a16:creationId xmlns:a16="http://schemas.microsoft.com/office/drawing/2014/main" xmlns="" id="{EE02B37B-4CBF-4551-8679-FF525438EEB2}"/>
              </a:ext>
            </a:extLst>
          </p:cNvPr>
          <p:cNvSpPr/>
          <p:nvPr userDrawn="1"/>
        </p:nvSpPr>
        <p:spPr>
          <a:xfrm>
            <a:off x="839788" y="892224"/>
            <a:ext cx="10512425" cy="50703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latin typeface="Verdana" panose="020B0604030504040204" pitchFamily="34" charset="0"/>
            </a:endParaRPr>
          </a:p>
        </p:txBody>
      </p:sp>
      <p:sp>
        <p:nvSpPr>
          <p:cNvPr id="12" name="Titel 11">
            <a:extLst>
              <a:ext uri="{FF2B5EF4-FFF2-40B4-BE49-F238E27FC236}">
                <a16:creationId xmlns:a16="http://schemas.microsoft.com/office/drawing/2014/main" xmlns="" id="{8E783730-DAB5-4B1C-8418-9D02358DC929}"/>
              </a:ext>
            </a:extLst>
          </p:cNvPr>
          <p:cNvSpPr>
            <a:spLocks noGrp="1"/>
          </p:cNvSpPr>
          <p:nvPr>
            <p:ph type="title"/>
          </p:nvPr>
        </p:nvSpPr>
        <p:spPr>
          <a:xfrm>
            <a:off x="1543797" y="1596231"/>
            <a:ext cx="9104406" cy="3662363"/>
          </a:xfrm>
        </p:spPr>
        <p:txBody>
          <a:bodyPr anchor="ctr"/>
          <a:lstStyle>
            <a:lvl1pPr algn="ctr">
              <a:defRPr sz="8000">
                <a:solidFill>
                  <a:schemeClr val="bg1"/>
                </a:solidFill>
              </a:defRPr>
            </a:lvl1pPr>
          </a:lstStyle>
          <a:p>
            <a:r>
              <a:rPr lang="da-DK"/>
              <a:t>Klik for at redigere i masteren</a:t>
            </a:r>
            <a:endParaRPr lang="da-DK" dirty="0"/>
          </a:p>
        </p:txBody>
      </p:sp>
    </p:spTree>
    <p:extLst>
      <p:ext uri="{BB962C8B-B14F-4D97-AF65-F5344CB8AC3E}">
        <p14:creationId xmlns:p14="http://schemas.microsoft.com/office/powerpoint/2010/main" val="409616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image" Target="../media/image3.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tags" Target="../tags/tag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54" Type="http://schemas.openxmlformats.org/officeDocument/2006/relationships/image" Target="../media/image6.emf"/><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image" Target="../media/image5.emf"/><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vmlDrawing" Target="../drawings/vmlDrawing1.v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oleObject" Target="../embeddings/oleObject1.bin"/><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theme" Target="../theme/theme4.xml"/><Relationship Id="rId8" Type="http://schemas.openxmlformats.org/officeDocument/2006/relationships/slideLayout" Target="../slideLayouts/slideLayout55.xml"/><Relationship Id="rId51"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theme" Target="../theme/theme5.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tags" Target="../tags/tag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image" Target="../media/image6.emf"/><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tags" Target="../tags/tag3.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image" Target="../media/image11.emf"/><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vmlDrawing" Target="../drawings/vmlDrawing2.vml"/><Relationship Id="rId30" Type="http://schemas.openxmlformats.org/officeDocument/2006/relationships/oleObject" Target="../embeddings/oleObject2.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DF246-3A21-4EE2-ACF6-56C0200E008B}" type="datetimeFigureOut">
              <a:rPr lang="da-DK" smtClean="0"/>
              <a:t>24-10-2022</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09A41D-7102-4A03-B33F-93E7F5EC502C}" type="slidenum">
              <a:rPr lang="da-DK" smtClean="0"/>
              <a:t>‹nr.›</a:t>
            </a:fld>
            <a:endParaRPr lang="da-DK"/>
          </a:p>
        </p:txBody>
      </p:sp>
    </p:spTree>
    <p:extLst>
      <p:ext uri="{BB962C8B-B14F-4D97-AF65-F5344CB8AC3E}">
        <p14:creationId xmlns:p14="http://schemas.microsoft.com/office/powerpoint/2010/main" val="3664711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22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94015" y="5991924"/>
            <a:ext cx="370614" cy="276999"/>
          </a:xfrm>
          <a:prstGeom prst="rect">
            <a:avLst/>
          </a:prstGeom>
          <a:noFill/>
        </p:spPr>
        <p:txBody>
          <a:bodyPr wrap="none" rtlCol="0">
            <a:spAutoFit/>
          </a:bodyPr>
          <a:lstStyle/>
          <a:p>
            <a:fld id="{260E2A6B-A809-4840-BF14-8648BC0BDF87}" type="slidenum">
              <a:rPr lang="id-ID" sz="1200" b="1">
                <a:solidFill>
                  <a:srgbClr val="000000"/>
                </a:solidFill>
                <a:latin typeface="Roboto" charset="0"/>
                <a:ea typeface="Roboto" charset="0"/>
                <a:cs typeface="Roboto" charset="0"/>
              </a:rPr>
              <a:pPr/>
              <a:t>‹nr.›</a:t>
            </a:fld>
            <a:endParaRPr lang="en-MY" sz="1200" b="1" dirty="0">
              <a:solidFill>
                <a:srgbClr val="000000"/>
              </a:solidFill>
              <a:latin typeface="Roboto" charset="0"/>
              <a:ea typeface="Roboto" charset="0"/>
              <a:cs typeface="Roboto" charset="0"/>
            </a:endParaRPr>
          </a:p>
        </p:txBody>
      </p:sp>
      <p:pic>
        <p:nvPicPr>
          <p:cNvPr id="2" name="Picture 1"/>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12511" y="599364"/>
            <a:ext cx="1450109" cy="280959"/>
          </a:xfrm>
          <a:prstGeom prst="rect">
            <a:avLst/>
          </a:prstGeom>
        </p:spPr>
      </p:pic>
      <p:cxnSp>
        <p:nvCxnSpPr>
          <p:cNvPr id="5" name="Straight Connector 4"/>
          <p:cNvCxnSpPr/>
          <p:nvPr userDrawn="1"/>
        </p:nvCxnSpPr>
        <p:spPr>
          <a:xfrm>
            <a:off x="-97228" y="6127950"/>
            <a:ext cx="691243" cy="0"/>
          </a:xfrm>
          <a:prstGeom prst="line">
            <a:avLst/>
          </a:prstGeom>
          <a:ln w="25400">
            <a:solidFill>
              <a:srgbClr val="FEC8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8394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50"/>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 name="think-cell Slide" r:id="rId52" imgW="338" imgH="338" progId="TCLayout.ActiveDocument.1">
                  <p:embed/>
                </p:oleObj>
              </mc:Choice>
              <mc:Fallback>
                <p:oleObj name="think-cell Slide" r:id="rId52" imgW="338" imgH="338" progId="TCLayout.ActiveDocument.1">
                  <p:embed/>
                  <p:pic>
                    <p:nvPicPr>
                      <p:cNvPr id="0" name=""/>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7" name="Rektangel 6" hidden="1"/>
          <p:cNvSpPr/>
          <p:nvPr userDrawn="1">
            <p:custDataLst>
              <p:tags r:id="rId51"/>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a-DK" sz="3400" dirty="0" err="1">
              <a:solidFill>
                <a:prstClr val="white"/>
              </a:solidFill>
              <a:latin typeface="Georgia" panose="02040502050405020303" pitchFamily="18" charset="0"/>
              <a:sym typeface="Georgia" panose="02040502050405020303" pitchFamily="18" charset="0"/>
            </a:endParaRPr>
          </a:p>
        </p:txBody>
      </p:sp>
      <p:sp>
        <p:nvSpPr>
          <p:cNvPr id="2" name="Pladsholder til titel 1">
            <a:extLst>
              <a:ext uri="{FF2B5EF4-FFF2-40B4-BE49-F238E27FC236}">
                <a16:creationId xmlns:a16="http://schemas.microsoft.com/office/drawing/2014/main" xmlns="" id="{066150EE-6446-4C2A-93E5-78ADCF60C8F1}"/>
              </a:ext>
            </a:extLst>
          </p:cNvPr>
          <p:cNvSpPr>
            <a:spLocks noGrp="1"/>
          </p:cNvSpPr>
          <p:nvPr>
            <p:ph type="title"/>
          </p:nvPr>
        </p:nvSpPr>
        <p:spPr>
          <a:xfrm>
            <a:off x="761977" y="593688"/>
            <a:ext cx="10677546" cy="804863"/>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xmlns="" id="{798124ED-D0B1-4980-9F61-2B45B932A35E}"/>
              </a:ext>
            </a:extLst>
          </p:cNvPr>
          <p:cNvSpPr>
            <a:spLocks noGrp="1"/>
          </p:cNvSpPr>
          <p:nvPr>
            <p:ph type="body" idx="1"/>
          </p:nvPr>
        </p:nvSpPr>
        <p:spPr>
          <a:xfrm>
            <a:off x="761978" y="1920521"/>
            <a:ext cx="10677546" cy="3804004"/>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lidenummer 5">
            <a:extLst>
              <a:ext uri="{FF2B5EF4-FFF2-40B4-BE49-F238E27FC236}">
                <a16:creationId xmlns:a16="http://schemas.microsoft.com/office/drawing/2014/main" xmlns="" id="{C23CD8CE-1BA2-44B1-AE21-F7CA022813F5}"/>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8232D"/>
                </a:solidFill>
              </a:rPr>
              <a:pPr/>
              <a:t>‹nr.›</a:t>
            </a:fld>
            <a:endParaRPr lang="da-DK" dirty="0">
              <a:solidFill>
                <a:srgbClr val="F8232D"/>
              </a:solidFill>
            </a:endParaRPr>
          </a:p>
        </p:txBody>
      </p:sp>
      <p:sp>
        <p:nvSpPr>
          <p:cNvPr id="5" name="Pladsholder til sidefod 4">
            <a:extLst>
              <a:ext uri="{FF2B5EF4-FFF2-40B4-BE49-F238E27FC236}">
                <a16:creationId xmlns:a16="http://schemas.microsoft.com/office/drawing/2014/main" xmlns="" id="{C272FF20-5656-4B4D-91CF-B24189BA86A0}"/>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cap="all" baseline="0">
                <a:solidFill>
                  <a:schemeClr val="tx1"/>
                </a:solidFill>
              </a:defRPr>
            </a:lvl1pPr>
          </a:lstStyle>
          <a:p>
            <a:r>
              <a:rPr lang="da-DK" dirty="0">
                <a:solidFill>
                  <a:prstClr val="black"/>
                </a:solidFill>
              </a:rPr>
              <a:t>Fælles introduktionsmøde for bestyrelserne i </a:t>
            </a:r>
            <a:r>
              <a:rPr lang="da-DK" dirty="0" err="1">
                <a:solidFill>
                  <a:prstClr val="black"/>
                </a:solidFill>
              </a:rPr>
              <a:t>Norlys</a:t>
            </a:r>
            <a:r>
              <a:rPr lang="da-DK" dirty="0">
                <a:solidFill>
                  <a:prstClr val="black"/>
                </a:solidFill>
              </a:rPr>
              <a:t> Vækstpulje</a:t>
            </a:r>
          </a:p>
        </p:txBody>
      </p:sp>
      <p:sp>
        <p:nvSpPr>
          <p:cNvPr id="4" name="Pladsholder til dato 3">
            <a:extLst>
              <a:ext uri="{FF2B5EF4-FFF2-40B4-BE49-F238E27FC236}">
                <a16:creationId xmlns:a16="http://schemas.microsoft.com/office/drawing/2014/main" xmlns="" id="{ABDDE970-29D3-41AF-998D-125AF4AA7299}"/>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a:solidFill>
                  <a:schemeClr val="tx1"/>
                </a:solidFill>
              </a:defRPr>
            </a:lvl1pPr>
          </a:lstStyle>
          <a:p>
            <a:fld id="{DC1EF374-20B7-B84E-BC46-386CEF4B23B8}" type="datetime1">
              <a:rPr lang="da-DK" smtClean="0">
                <a:solidFill>
                  <a:prstClr val="black"/>
                </a:solidFill>
              </a:rPr>
              <a:pPr/>
              <a:t>24-10-2022</a:t>
            </a:fld>
            <a:endParaRPr lang="da-DK" dirty="0">
              <a:solidFill>
                <a:prstClr val="black"/>
              </a:solidFill>
            </a:endParaRPr>
          </a:p>
        </p:txBody>
      </p:sp>
      <p:pic>
        <p:nvPicPr>
          <p:cNvPr id="10" name="Billede 9">
            <a:extLst>
              <a:ext uri="{FF2B5EF4-FFF2-40B4-BE49-F238E27FC236}">
                <a16:creationId xmlns:a16="http://schemas.microsoft.com/office/drawing/2014/main" xmlns="" id="{90C38975-797F-4E46-92B2-62A57E8906BC}"/>
              </a:ext>
            </a:extLst>
          </p:cNvPr>
          <p:cNvPicPr>
            <a:picLocks noChangeAspect="1"/>
          </p:cNvPicPr>
          <p:nvPr userDrawn="1"/>
        </p:nvPicPr>
        <p:blipFill>
          <a:blip r:embed="rId54" cstate="screen">
            <a:extLst>
              <a:ext uri="{28A0092B-C50C-407E-A947-70E740481C1C}">
                <a14:useLocalDpi xmlns:a14="http://schemas.microsoft.com/office/drawing/2010/main"/>
              </a:ext>
            </a:extLst>
          </a:blip>
          <a:stretch>
            <a:fillRect/>
          </a:stretch>
        </p:blipFill>
        <p:spPr>
          <a:xfrm>
            <a:off x="10853400" y="6393180"/>
            <a:ext cx="957600" cy="183515"/>
          </a:xfrm>
          <a:prstGeom prst="rect">
            <a:avLst/>
          </a:prstGeom>
        </p:spPr>
      </p:pic>
    </p:spTree>
    <p:extLst>
      <p:ext uri="{BB962C8B-B14F-4D97-AF65-F5344CB8AC3E}">
        <p14:creationId xmlns:p14="http://schemas.microsoft.com/office/powerpoint/2010/main" val="428940977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Lst>
  <p:hf hd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01600" indent="-201600" algn="l" defTabSz="914400" rtl="0" eaLnBrk="1" latinLnBrk="0" hangingPunct="1">
        <a:lnSpc>
          <a:spcPct val="125000"/>
        </a:lnSpc>
        <a:spcBef>
          <a:spcPts val="1000"/>
        </a:spcBef>
        <a:buSzPct val="115000"/>
        <a:buFont typeface="Arial" panose="020B0604020202020204" pitchFamily="34" charset="0"/>
        <a:buChar char="•"/>
        <a:defRPr sz="1600" kern="1200">
          <a:solidFill>
            <a:schemeClr val="tx1"/>
          </a:solidFill>
          <a:latin typeface="+mn-lt"/>
          <a:ea typeface="+mn-ea"/>
          <a:cs typeface="+mn-cs"/>
        </a:defRPr>
      </a:lvl1pPr>
      <a:lvl2pPr marL="658800" indent="-201600" algn="l" defTabSz="914400" rtl="0" eaLnBrk="1" latinLnBrk="0" hangingPunct="1">
        <a:lnSpc>
          <a:spcPct val="125000"/>
        </a:lnSpc>
        <a:spcBef>
          <a:spcPts val="800"/>
        </a:spcBef>
        <a:buFont typeface="Verdana" panose="020B0604030504040204" pitchFamily="34" charset="0"/>
        <a:buChar char="‒"/>
        <a:defRPr sz="1600" kern="1200">
          <a:solidFill>
            <a:schemeClr val="tx1"/>
          </a:solidFill>
          <a:latin typeface="+mn-lt"/>
          <a:ea typeface="+mn-ea"/>
          <a:cs typeface="+mn-cs"/>
        </a:defRPr>
      </a:lvl2pPr>
      <a:lvl3pPr marL="1116000" indent="-201600" algn="l" defTabSz="914400" rtl="0" eaLnBrk="1" latinLnBrk="0" hangingPunct="1">
        <a:lnSpc>
          <a:spcPct val="125000"/>
        </a:lnSpc>
        <a:spcBef>
          <a:spcPts val="800"/>
        </a:spcBef>
        <a:buFont typeface="Verdana" panose="020B0604030504040204" pitchFamily="34" charset="0"/>
        <a:buChar char="◦"/>
        <a:defRPr sz="1600" kern="1200">
          <a:solidFill>
            <a:schemeClr val="tx1"/>
          </a:solidFill>
          <a:latin typeface="+mn-lt"/>
          <a:ea typeface="+mn-ea"/>
          <a:cs typeface="+mn-cs"/>
        </a:defRPr>
      </a:lvl3pPr>
      <a:lvl4pPr marL="1573200" indent="-201600" algn="l" defTabSz="914400" rtl="0" eaLnBrk="1" latinLnBrk="0" hangingPunct="1">
        <a:lnSpc>
          <a:spcPct val="125000"/>
        </a:lnSpc>
        <a:spcBef>
          <a:spcPts val="800"/>
        </a:spcBef>
        <a:buSzPct val="115000"/>
        <a:buFont typeface="Arial" panose="020B0604020202020204" pitchFamily="34" charset="0"/>
        <a:buChar char="•"/>
        <a:defRPr sz="1600" kern="1200">
          <a:solidFill>
            <a:schemeClr val="tx1"/>
          </a:solidFill>
          <a:latin typeface="+mn-lt"/>
          <a:ea typeface="+mn-ea"/>
          <a:cs typeface="+mn-cs"/>
        </a:defRPr>
      </a:lvl4pPr>
      <a:lvl5pPr marL="2030400" indent="-201600" algn="l" defTabSz="914400" rtl="0" eaLnBrk="1" latinLnBrk="0" hangingPunct="1">
        <a:lnSpc>
          <a:spcPct val="125000"/>
        </a:lnSpc>
        <a:spcBef>
          <a:spcPts val="800"/>
        </a:spcBef>
        <a:buFont typeface="Verdan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83">
          <p15:clr>
            <a:srgbClr val="F26B43"/>
          </p15:clr>
        </p15:guide>
        <p15:guide id="4" orient="horz" pos="4088">
          <p15:clr>
            <a:srgbClr val="F26B43"/>
          </p15:clr>
        </p15:guide>
        <p15:guide id="5" orient="horz" pos="618">
          <p15:clr>
            <a:srgbClr val="F26B43"/>
          </p15:clr>
        </p15:guide>
        <p15:guide id="6" orient="horz" pos="1207">
          <p15:clr>
            <a:srgbClr val="F26B43"/>
          </p15:clr>
        </p15:guide>
        <p15:guide id="7" orient="horz" pos="3612">
          <p15:clr>
            <a:srgbClr val="F26B43"/>
          </p15:clr>
        </p15:guide>
        <p15:guide id="8" pos="719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8" name="think-cell Slide" r:id="rId30" imgW="360" imgH="360" progId="TCLayout.ActiveDocument.1">
                  <p:embed/>
                </p:oleObj>
              </mc:Choice>
              <mc:Fallback>
                <p:oleObj name="think-cell Slide" r:id="rId30" imgW="360" imgH="360" progId="TCLayout.ActiveDocument.1">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ktangel 3" hidden="1"/>
          <p:cNvSpPr/>
          <p:nvPr userDrawn="1">
            <p:custDataLst>
              <p:tags r:id="rId29"/>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sv-SE" sz="4800" dirty="0">
              <a:solidFill>
                <a:srgbClr val="FFFFFF"/>
              </a:solidFill>
              <a:latin typeface="Georgia" panose="02040502050405020303" pitchFamily="18" charset="0"/>
              <a:sym typeface="Times New Roman" panose="02020603050405020304" pitchFamily="18" charset="0"/>
            </a:endParaRPr>
          </a:p>
        </p:txBody>
      </p:sp>
      <p:sp>
        <p:nvSpPr>
          <p:cNvPr id="2" name="Platshållare för rubrik 1"/>
          <p:cNvSpPr>
            <a:spLocks noGrp="1"/>
          </p:cNvSpPr>
          <p:nvPr>
            <p:ph type="title"/>
          </p:nvPr>
        </p:nvSpPr>
        <p:spPr>
          <a:xfrm>
            <a:off x="839788" y="893812"/>
            <a:ext cx="10512425" cy="1366838"/>
          </a:xfrm>
          <a:prstGeom prst="rect">
            <a:avLst/>
          </a:prstGeom>
        </p:spPr>
        <p:txBody>
          <a:bodyPr vert="horz" lIns="0" tIns="0" rIns="0" bIns="0" rtlCol="0" anchor="b">
            <a:noAutofit/>
          </a:bodyPr>
          <a:lstStyle/>
          <a:p>
            <a:r>
              <a:rPr lang="sv-SE" dirty="0"/>
              <a:t>Klicka här för att ändra format</a:t>
            </a:r>
          </a:p>
        </p:txBody>
      </p:sp>
      <p:sp>
        <p:nvSpPr>
          <p:cNvPr id="3" name="Platshållare för text 2"/>
          <p:cNvSpPr>
            <a:spLocks noGrp="1"/>
          </p:cNvSpPr>
          <p:nvPr>
            <p:ph type="body" idx="1"/>
          </p:nvPr>
        </p:nvSpPr>
        <p:spPr>
          <a:xfrm>
            <a:off x="839788" y="2542837"/>
            <a:ext cx="10514012" cy="3121787"/>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a:p>
            <a:pPr lvl="5"/>
            <a:endParaRPr lang="sv-SE" dirty="0"/>
          </a:p>
        </p:txBody>
      </p:sp>
      <p:pic>
        <p:nvPicPr>
          <p:cNvPr id="12" name="Billede 11">
            <a:extLst>
              <a:ext uri="{FF2B5EF4-FFF2-40B4-BE49-F238E27FC236}">
                <a16:creationId xmlns:a16="http://schemas.microsoft.com/office/drawing/2014/main" xmlns="" id="{E0D46A06-9F5E-694D-8806-469DCEEA8010}"/>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853400" y="6393180"/>
            <a:ext cx="957600" cy="183515"/>
          </a:xfrm>
          <a:prstGeom prst="rect">
            <a:avLst/>
          </a:prstGeom>
        </p:spPr>
      </p:pic>
      <p:sp>
        <p:nvSpPr>
          <p:cNvPr id="16" name="Pladsholder til slidenummer 5">
            <a:extLst>
              <a:ext uri="{FF2B5EF4-FFF2-40B4-BE49-F238E27FC236}">
                <a16:creationId xmlns:a16="http://schemas.microsoft.com/office/drawing/2014/main" xmlns="" id="{FBD3895A-FB7F-7449-9CC3-E81927ACF6B0}"/>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b="0" i="0">
                <a:solidFill>
                  <a:schemeClr val="accent1"/>
                </a:solidFill>
                <a:latin typeface="Verdana" panose="020B0604030504040204" pitchFamily="34" charset="0"/>
              </a:defRPr>
            </a:lvl1pPr>
          </a:lstStyle>
          <a:p>
            <a:fld id="{2906F29B-0E9E-4576-AEC9-0657A7532060}" type="slidenum">
              <a:rPr lang="da-DK" smtClean="0">
                <a:solidFill>
                  <a:srgbClr val="F7232C"/>
                </a:solidFill>
              </a:rPr>
              <a:pPr/>
              <a:t>‹nr.›</a:t>
            </a:fld>
            <a:endParaRPr lang="da-DK" dirty="0">
              <a:solidFill>
                <a:srgbClr val="F7232C"/>
              </a:solidFill>
            </a:endParaRPr>
          </a:p>
        </p:txBody>
      </p:sp>
      <p:sp>
        <p:nvSpPr>
          <p:cNvPr id="17" name="Pladsholder til sidefod 4">
            <a:extLst>
              <a:ext uri="{FF2B5EF4-FFF2-40B4-BE49-F238E27FC236}">
                <a16:creationId xmlns:a16="http://schemas.microsoft.com/office/drawing/2014/main" xmlns="" id="{1A8428E8-22D6-9F45-91F5-C25D680E5B84}"/>
              </a:ext>
            </a:extLst>
          </p:cNvPr>
          <p:cNvSpPr>
            <a:spLocks noGrp="1"/>
          </p:cNvSpPr>
          <p:nvPr>
            <p:ph type="ftr" sz="quarter" idx="3"/>
          </p:nvPr>
        </p:nvSpPr>
        <p:spPr>
          <a:xfrm>
            <a:off x="763563" y="6380955"/>
            <a:ext cx="4114800" cy="144000"/>
          </a:xfrm>
          <a:prstGeom prst="rect">
            <a:avLst/>
          </a:prstGeom>
        </p:spPr>
        <p:txBody>
          <a:bodyPr vert="horz" lIns="0" tIns="0" rIns="0" bIns="0" rtlCol="0" anchor="t" anchorCtr="0"/>
          <a:lstStyle>
            <a:lvl1pPr algn="l">
              <a:defRPr sz="800" b="0" i="0" cap="all" baseline="0">
                <a:solidFill>
                  <a:schemeClr val="tx1"/>
                </a:solidFill>
                <a:latin typeface="Verdana" panose="020B0604030504040204" pitchFamily="34" charset="0"/>
              </a:defRPr>
            </a:lvl1pPr>
          </a:lstStyle>
          <a:p>
            <a:r>
              <a:rPr lang="da-DK" dirty="0">
                <a:solidFill>
                  <a:srgbClr val="000000"/>
                </a:solidFill>
              </a:rPr>
              <a:t>Fælles introduktionsmøde for bestyrelserne i </a:t>
            </a:r>
            <a:r>
              <a:rPr lang="da-DK" dirty="0" err="1">
                <a:solidFill>
                  <a:srgbClr val="000000"/>
                </a:solidFill>
              </a:rPr>
              <a:t>Norlys</a:t>
            </a:r>
            <a:r>
              <a:rPr lang="da-DK" dirty="0">
                <a:solidFill>
                  <a:srgbClr val="000000"/>
                </a:solidFill>
              </a:rPr>
              <a:t> Vækstpulje</a:t>
            </a:r>
          </a:p>
        </p:txBody>
      </p:sp>
      <p:sp>
        <p:nvSpPr>
          <p:cNvPr id="18" name="Pladsholder til dato 3">
            <a:extLst>
              <a:ext uri="{FF2B5EF4-FFF2-40B4-BE49-F238E27FC236}">
                <a16:creationId xmlns:a16="http://schemas.microsoft.com/office/drawing/2014/main" xmlns="" id="{9195AC45-BA23-CB4D-84FA-70E7B166EA63}"/>
              </a:ext>
            </a:extLst>
          </p:cNvPr>
          <p:cNvSpPr>
            <a:spLocks noGrp="1"/>
          </p:cNvSpPr>
          <p:nvPr>
            <p:ph type="dt" sz="half" idx="2"/>
          </p:nvPr>
        </p:nvSpPr>
        <p:spPr>
          <a:xfrm>
            <a:off x="4985377" y="6380955"/>
            <a:ext cx="720000" cy="144000"/>
          </a:xfrm>
          <a:prstGeom prst="rect">
            <a:avLst/>
          </a:prstGeom>
        </p:spPr>
        <p:txBody>
          <a:bodyPr vert="horz" lIns="0" tIns="0" rIns="0" bIns="0" rtlCol="0" anchor="t" anchorCtr="0"/>
          <a:lstStyle>
            <a:lvl1pPr algn="l">
              <a:defRPr sz="800" b="0" i="0">
                <a:solidFill>
                  <a:schemeClr val="tx1"/>
                </a:solidFill>
                <a:latin typeface="Verdana" panose="020B0604030504040204" pitchFamily="34" charset="0"/>
              </a:defRPr>
            </a:lvl1pPr>
          </a:lstStyle>
          <a:p>
            <a:fld id="{DC1EF374-20B7-B84E-BC46-386CEF4B23B8}" type="datetime1">
              <a:rPr lang="da-DK" smtClean="0">
                <a:solidFill>
                  <a:srgbClr val="000000"/>
                </a:solidFill>
              </a:rPr>
              <a:pPr/>
              <a:t>24-10-2022</a:t>
            </a:fld>
            <a:endParaRPr lang="da-DK" dirty="0">
              <a:solidFill>
                <a:srgbClr val="000000"/>
              </a:solidFill>
            </a:endParaRPr>
          </a:p>
        </p:txBody>
      </p:sp>
    </p:spTree>
    <p:extLst>
      <p:ext uri="{BB962C8B-B14F-4D97-AF65-F5344CB8AC3E}">
        <p14:creationId xmlns:p14="http://schemas.microsoft.com/office/powerpoint/2010/main" val="50420921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Lst>
  <p:hf hdr="0" ftr="0" dt="0"/>
  <p:txStyles>
    <p:titleStyle>
      <a:lvl1pPr algn="l" defTabSz="914400" rtl="0" eaLnBrk="1" latinLnBrk="0" hangingPunct="1">
        <a:lnSpc>
          <a:spcPct val="90000"/>
        </a:lnSpc>
        <a:spcBef>
          <a:spcPct val="0"/>
        </a:spcBef>
        <a:buNone/>
        <a:defRPr sz="48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200" b="0" i="0" kern="1200">
          <a:solidFill>
            <a:schemeClr val="tx1"/>
          </a:solidFill>
          <a:latin typeface="Verdana" panose="020B0604030504040204" pitchFamily="34" charset="0"/>
          <a:ea typeface="+mn-ea"/>
          <a:cs typeface="+mn-cs"/>
        </a:defRPr>
      </a:lvl1pPr>
      <a:lvl2pPr marL="828000" indent="-228600" algn="l" defTabSz="914400" rtl="0" eaLnBrk="1" latinLnBrk="0" hangingPunct="1">
        <a:lnSpc>
          <a:spcPct val="95000"/>
        </a:lnSpc>
        <a:spcBef>
          <a:spcPts val="500"/>
        </a:spcBef>
        <a:buFont typeface="Arial" panose="020B0604020202020204" pitchFamily="34" charset="0"/>
        <a:buChar char="̶"/>
        <a:defRPr sz="2200" b="0" i="0" kern="1200">
          <a:solidFill>
            <a:schemeClr val="tx1"/>
          </a:solidFill>
          <a:latin typeface="Verdana" panose="020B0604030504040204" pitchFamily="34" charset="0"/>
          <a:ea typeface="+mn-ea"/>
          <a:cs typeface="+mn-cs"/>
        </a:defRPr>
      </a:lvl2pPr>
      <a:lvl3pPr marL="1044000" indent="-228600" algn="l" defTabSz="914400" rtl="0" eaLnBrk="1" latinLnBrk="0" hangingPunct="1">
        <a:lnSpc>
          <a:spcPct val="95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3pPr>
      <a:lvl4pPr marL="1296000" indent="-228600" algn="l" defTabSz="914400" rtl="0" eaLnBrk="1" latinLnBrk="0" hangingPunct="1">
        <a:lnSpc>
          <a:spcPct val="95000"/>
        </a:lnSpc>
        <a:spcBef>
          <a:spcPts val="500"/>
        </a:spcBef>
        <a:buFont typeface="Arial" panose="020B0604020202020204" pitchFamily="34" charset="0"/>
        <a:buChar char="•"/>
        <a:defRPr sz="1600" b="0" i="0" kern="1200">
          <a:solidFill>
            <a:schemeClr val="tx1"/>
          </a:solidFill>
          <a:latin typeface="Verdana" panose="020B0604030504040204" pitchFamily="34" charset="0"/>
          <a:ea typeface="+mn-ea"/>
          <a:cs typeface="+mn-cs"/>
        </a:defRPr>
      </a:lvl4pPr>
      <a:lvl5pPr marL="1512000" indent="-228600" algn="l" defTabSz="914400" rtl="0" eaLnBrk="1" latinLnBrk="0" hangingPunct="1">
        <a:lnSpc>
          <a:spcPct val="95000"/>
        </a:lnSpc>
        <a:spcBef>
          <a:spcPts val="500"/>
        </a:spcBef>
        <a:buFont typeface="Arial" panose="020B0604020202020204" pitchFamily="34" charset="0"/>
        <a:buChar char="•"/>
        <a:defRPr sz="1400" b="0" i="0" kern="1200">
          <a:solidFill>
            <a:schemeClr val="tx1"/>
          </a:solidFill>
          <a:latin typeface="Verdana" panose="020B0604030504040204" pitchFamily="34" charset="0"/>
          <a:ea typeface="+mn-ea"/>
          <a:cs typeface="+mn-cs"/>
        </a:defRPr>
      </a:lvl5pPr>
      <a:lvl6pPr marL="1371600" indent="-228600" algn="l" defTabSz="914400" rtl="0" eaLnBrk="1" latinLnBrk="0" hangingPunct="1">
        <a:lnSpc>
          <a:spcPct val="95000"/>
        </a:lnSpc>
        <a:spcBef>
          <a:spcPts val="500"/>
        </a:spcBef>
        <a:buFont typeface="Arial" panose="020B0604020202020204" pitchFamily="34" charset="0"/>
        <a:buChar char="•"/>
        <a:defRPr sz="1400" b="0" i="0" kern="1200">
          <a:solidFill>
            <a:schemeClr val="tx1"/>
          </a:solidFill>
          <a:latin typeface="Verdana" panose="020B0604030504040204" pitchFamily="34" charset="0"/>
          <a:ea typeface="+mn-ea"/>
          <a:cs typeface="+mn-cs"/>
        </a:defRPr>
      </a:lvl6pPr>
      <a:lvl7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1828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83">
          <p15:clr>
            <a:srgbClr val="F26B43"/>
          </p15:clr>
        </p15:guide>
        <p15:guide id="4" pos="7197">
          <p15:clr>
            <a:srgbClr val="F26B43"/>
          </p15:clr>
        </p15:guide>
        <p15:guide id="5" orient="horz" pos="4088">
          <p15:clr>
            <a:srgbClr val="F26B43"/>
          </p15:clr>
        </p15:guide>
        <p15:guide id="6" orient="horz" pos="3612">
          <p15:clr>
            <a:srgbClr val="F26B43"/>
          </p15:clr>
        </p15:guide>
        <p15:guide id="7" orient="horz" pos="1207">
          <p15:clr>
            <a:srgbClr val="F26B43"/>
          </p15:clr>
        </p15:guide>
        <p15:guide id="8" orient="horz" pos="61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 xmlns:a16="http://schemas.microsoft.com/office/drawing/2014/main" id="{1188DA86-EECC-682B-671B-48BDF1EEC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 xmlns:a16="http://schemas.microsoft.com/office/drawing/2014/main" id="{DE731965-5818-DD03-9D18-39CE3027B6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 xmlns:a16="http://schemas.microsoft.com/office/drawing/2014/main" id="{9DD793DE-B1FE-0100-DA81-F38D92782E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34781-4F3B-4655-BA88-4D3060D27C0B}" type="datetimeFigureOut">
              <a:rPr lang="da-DK" smtClean="0">
                <a:solidFill>
                  <a:prstClr val="black">
                    <a:tint val="75000"/>
                  </a:prstClr>
                </a:solidFill>
              </a:rPr>
              <a:pPr/>
              <a:t>24-10-2022</a:t>
            </a:fld>
            <a:endParaRPr lang="da-DK">
              <a:solidFill>
                <a:prstClr val="black">
                  <a:tint val="75000"/>
                </a:prstClr>
              </a:solidFill>
            </a:endParaRPr>
          </a:p>
        </p:txBody>
      </p:sp>
      <p:sp>
        <p:nvSpPr>
          <p:cNvPr id="5" name="Pladsholder til sidefod 4">
            <a:extLst>
              <a:ext uri="{FF2B5EF4-FFF2-40B4-BE49-F238E27FC236}">
                <a16:creationId xmlns="" xmlns:a16="http://schemas.microsoft.com/office/drawing/2014/main" id="{350F9998-23AB-46DA-C6E2-B8E479CBC9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slidenummer 5">
            <a:extLst>
              <a:ext uri="{FF2B5EF4-FFF2-40B4-BE49-F238E27FC236}">
                <a16:creationId xmlns="" xmlns:a16="http://schemas.microsoft.com/office/drawing/2014/main" id="{8360649C-BAA3-4AF5-9174-4632EB341E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20787-E98A-482C-B762-E8D05E31FC1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6265262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hyperlink" Target="https://www.elrofonden.d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mailto:landdistriktsservice@randers.dk"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randers.dk/udvikling-by-og-land/landdistriktsudvikling/finansiering-puljer-fonde/landsbypulje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45.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nordeafonden.dk/nyheder/nordea-fonden-opdaterer-sin-uddelingsstrategi" TargetMode="Externa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realdania.dk/tema/tilgaengelighed" TargetMode="Externa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lbforeningen.dk/om-lb-foreningen/nyheder/lb-fonden-2021" TargetMode="External"/><Relationship Id="rId1" Type="http://schemas.openxmlformats.org/officeDocument/2006/relationships/slideLayout" Target="../slideLayouts/slideLayout4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0.png"/><Relationship Id="rId2" Type="http://schemas.openxmlformats.org/officeDocument/2006/relationships/diagramData" Target="../diagrams/data2.xml"/><Relationship Id="rId1" Type="http://schemas.openxmlformats.org/officeDocument/2006/relationships/slideLayout" Target="../slideLayouts/slideLayout4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hyperlink" Target="https://www.google.com/" TargetMode="External"/><Relationship Id="rId2" Type="http://schemas.openxmlformats.org/officeDocument/2006/relationships/image" Target="../media/image51.pn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hyperlink" Target="https://www.google.dk/alerts" TargetMode="External"/><Relationship Id="rId2" Type="http://schemas.openxmlformats.org/officeDocument/2006/relationships/image" Target="../media/image52.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www.booomerang.dk/" TargetMode="Externa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hyperlink" Target="http://www.dgi.dk/gaver" TargetMode="Externa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2" Type="http://schemas.openxmlformats.org/officeDocument/2006/relationships/image" Target="../media/image62.jfif"/><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booomerang.dk/projects/red-anholts-kyst/" TargetMode="External"/><Relationship Id="rId1" Type="http://schemas.openxmlformats.org/officeDocument/2006/relationships/slideLayout" Target="../slideLayouts/slideLayout29.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4.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hvinningdalhallen.wordpress.com/" TargetMode="External"/><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6.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Velkommen</a:t>
            </a:r>
            <a:endParaRPr lang="da-DK" dirty="0"/>
          </a:p>
        </p:txBody>
      </p:sp>
      <p:sp>
        <p:nvSpPr>
          <p:cNvPr id="3" name="Undertitel 2"/>
          <p:cNvSpPr>
            <a:spLocks noGrp="1"/>
          </p:cNvSpPr>
          <p:nvPr>
            <p:ph type="subTitle" idx="1"/>
          </p:nvPr>
        </p:nvSpPr>
        <p:spPr/>
        <p:txBody>
          <a:bodyPr/>
          <a:lstStyle/>
          <a:p>
            <a:r>
              <a:rPr lang="da-DK" b="1" dirty="0" smtClean="0"/>
              <a:t>Til kursus om fundraising, </a:t>
            </a:r>
            <a:r>
              <a:rPr lang="da-DK" b="1" dirty="0"/>
              <a:t>for </a:t>
            </a:r>
            <a:r>
              <a:rPr lang="da-DK" b="1" dirty="0" smtClean="0"/>
              <a:t>foreninger og </a:t>
            </a:r>
            <a:r>
              <a:rPr lang="da-DK" b="1" dirty="0"/>
              <a:t>institutioner </a:t>
            </a:r>
            <a:r>
              <a:rPr lang="da-DK" b="1" dirty="0" smtClean="0"/>
              <a:t>i </a:t>
            </a:r>
            <a:r>
              <a:rPr lang="da-DK" b="1" dirty="0"/>
              <a:t>Randers Kommune</a:t>
            </a:r>
            <a:endParaRPr lang="da-DK"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995" y="793346"/>
            <a:ext cx="2455693" cy="1841770"/>
          </a:xfrm>
          <a:prstGeom prst="rect">
            <a:avLst/>
          </a:prstGeom>
        </p:spPr>
      </p:pic>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0298">
            <a:off x="929094" y="835149"/>
            <a:ext cx="3090628" cy="1738478"/>
          </a:xfrm>
          <a:prstGeom prst="rect">
            <a:avLst/>
          </a:prstGeom>
        </p:spPr>
      </p:pic>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56395">
            <a:off x="6285312" y="462234"/>
            <a:ext cx="1461581" cy="1948774"/>
          </a:xfrm>
          <a:prstGeom prst="rect">
            <a:avLst/>
          </a:prstGeom>
        </p:spPr>
      </p:pic>
      <p:pic>
        <p:nvPicPr>
          <p:cNvPr id="7" name="Bille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87619">
            <a:off x="8404891" y="4308478"/>
            <a:ext cx="2833797" cy="1898644"/>
          </a:xfrm>
          <a:prstGeom prst="rect">
            <a:avLst/>
          </a:prstGeom>
        </p:spPr>
      </p:pic>
      <p:pic>
        <p:nvPicPr>
          <p:cNvPr id="8" name="Billed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071" y="4045881"/>
            <a:ext cx="3007486" cy="2255615"/>
          </a:xfrm>
          <a:prstGeom prst="rect">
            <a:avLst/>
          </a:prstGeom>
        </p:spPr>
      </p:pic>
    </p:spTree>
    <p:extLst>
      <p:ext uri="{BB962C8B-B14F-4D97-AF65-F5344CB8AC3E}">
        <p14:creationId xmlns:p14="http://schemas.microsoft.com/office/powerpoint/2010/main" val="2215191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6A897DD5-6C31-445E-8D24-78407782EAB6}"/>
              </a:ext>
            </a:extLst>
          </p:cNvPr>
          <p:cNvSpPr>
            <a:spLocks noGrp="1"/>
          </p:cNvSpPr>
          <p:nvPr>
            <p:ph type="title"/>
          </p:nvPr>
        </p:nvSpPr>
        <p:spPr>
          <a:xfrm>
            <a:off x="761977" y="594000"/>
            <a:ext cx="4943401" cy="1015200"/>
          </a:xfrm>
        </p:spPr>
        <p:txBody>
          <a:bodyPr/>
          <a:lstStyle/>
          <a:p>
            <a:r>
              <a:rPr lang="da-DK" dirty="0"/>
              <a:t>Hvorfor </a:t>
            </a:r>
            <a:r>
              <a:rPr lang="da-DK" dirty="0" err="1"/>
              <a:t>Norlys</a:t>
            </a:r>
            <a:r>
              <a:rPr lang="da-DK" dirty="0"/>
              <a:t> Vækstpulje?</a:t>
            </a:r>
            <a:endParaRPr lang="en-US" dirty="0"/>
          </a:p>
        </p:txBody>
      </p:sp>
      <p:sp>
        <p:nvSpPr>
          <p:cNvPr id="24" name="Text Placeholder 2">
            <a:extLst>
              <a:ext uri="{FF2B5EF4-FFF2-40B4-BE49-F238E27FC236}">
                <a16:creationId xmlns:a16="http://schemas.microsoft.com/office/drawing/2014/main" xmlns="" id="{A4E0980B-FB5C-4B08-982E-70D46D473216}"/>
              </a:ext>
            </a:extLst>
          </p:cNvPr>
          <p:cNvSpPr>
            <a:spLocks noGrp="1"/>
          </p:cNvSpPr>
          <p:nvPr>
            <p:ph type="body" sz="quarter" idx="14"/>
          </p:nvPr>
        </p:nvSpPr>
        <p:spPr>
          <a:xfrm>
            <a:off x="761978" y="1930046"/>
            <a:ext cx="4625948" cy="3804004"/>
          </a:xfrm>
        </p:spPr>
        <p:txBody>
          <a:bodyPr/>
          <a:lstStyle/>
          <a:p>
            <a:pPr marL="0" indent="0">
              <a:buNone/>
            </a:pPr>
            <a:r>
              <a:rPr lang="da-DK" dirty="0"/>
              <a:t>I Norlys’ </a:t>
            </a:r>
            <a:r>
              <a:rPr lang="da-DK" dirty="0" err="1"/>
              <a:t>ejerstrategi</a:t>
            </a:r>
            <a:r>
              <a:rPr lang="da-DK" dirty="0"/>
              <a:t> har vi defineret de fordele, vores andelshavere skal opleve, herunder…</a:t>
            </a:r>
          </a:p>
          <a:p>
            <a:r>
              <a:rPr lang="da-DK" dirty="0"/>
              <a:t>Stabil energiforsyning til en lav pris</a:t>
            </a:r>
          </a:p>
          <a:p>
            <a:r>
              <a:rPr lang="da-DK" dirty="0"/>
              <a:t>Adgang til hurtigt internet inden udgangen af 2023</a:t>
            </a:r>
          </a:p>
          <a:p>
            <a:r>
              <a:rPr lang="da-DK" dirty="0"/>
              <a:t>Støtte til lokale initiativer gennem Norlys Vækstpulje som fremadrettet kan gøre en forskel for andelshaverne i Norlys a.m.b.a.</a:t>
            </a:r>
          </a:p>
          <a:p>
            <a:r>
              <a:rPr lang="da-DK" dirty="0"/>
              <a:t>Det handler dybest set om at give tilbage til det samfund, Norlys er en del af</a:t>
            </a:r>
          </a:p>
          <a:p>
            <a:pPr marL="0" indent="0">
              <a:buNone/>
            </a:pPr>
            <a:endParaRPr lang="da-DK" dirty="0"/>
          </a:p>
        </p:txBody>
      </p:sp>
      <p:sp>
        <p:nvSpPr>
          <p:cNvPr id="4" name="Pladsholder til slidenummer 3">
            <a:extLst>
              <a:ext uri="{FF2B5EF4-FFF2-40B4-BE49-F238E27FC236}">
                <a16:creationId xmlns:a16="http://schemas.microsoft.com/office/drawing/2014/main" xmlns="" id="{A6F0CE6D-0078-784B-BD64-9CD9CDFEFADC}"/>
              </a:ext>
            </a:extLst>
          </p:cNvPr>
          <p:cNvSpPr>
            <a:spLocks noGrp="1"/>
          </p:cNvSpPr>
          <p:nvPr>
            <p:ph type="sldNum" sz="quarter" idx="12"/>
          </p:nvPr>
        </p:nvSpPr>
        <p:spPr>
          <a:xfrm>
            <a:off x="382588" y="6380955"/>
            <a:ext cx="324000" cy="144000"/>
          </a:xfrm>
        </p:spPr>
        <p:txBody>
          <a:bodyPr anchor="t">
            <a:normAutofit/>
          </a:bodyPr>
          <a:lstStyle/>
          <a:p>
            <a:pPr>
              <a:spcAft>
                <a:spcPts val="600"/>
              </a:spcAft>
            </a:pPr>
            <a:fld id="{2906F29B-0E9E-4576-AEC9-0657A7532060}" type="slidenum">
              <a:rPr lang="da-DK" smtClean="0">
                <a:solidFill>
                  <a:srgbClr val="F8232D"/>
                </a:solidFill>
              </a:rPr>
              <a:pPr>
                <a:spcAft>
                  <a:spcPts val="600"/>
                </a:spcAft>
              </a:pPr>
              <a:t>10</a:t>
            </a:fld>
            <a:endParaRPr lang="da-DK">
              <a:solidFill>
                <a:srgbClr val="F8232D"/>
              </a:solidFill>
            </a:endParaRPr>
          </a:p>
        </p:txBody>
      </p:sp>
      <p:pic>
        <p:nvPicPr>
          <p:cNvPr id="17" name="Billede 16">
            <a:extLst>
              <a:ext uri="{FF2B5EF4-FFF2-40B4-BE49-F238E27FC236}">
                <a16:creationId xmlns:a16="http://schemas.microsoft.com/office/drawing/2014/main" xmlns="" id="{A21468B7-986A-6B41-8989-4CF4A48D8D77}"/>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t="-67"/>
          <a:stretch/>
        </p:blipFill>
        <p:spPr>
          <a:xfrm>
            <a:off x="6096000" y="10"/>
            <a:ext cx="6096000" cy="6853228"/>
          </a:xfrm>
          <a:prstGeom prst="rect">
            <a:avLst/>
          </a:prstGeom>
          <a:noFill/>
          <a:ln w="127000">
            <a:noFill/>
          </a:ln>
        </p:spPr>
      </p:pic>
      <p:sp>
        <p:nvSpPr>
          <p:cNvPr id="28" name="Text Placeholder 6">
            <a:extLst>
              <a:ext uri="{FF2B5EF4-FFF2-40B4-BE49-F238E27FC236}">
                <a16:creationId xmlns:a16="http://schemas.microsoft.com/office/drawing/2014/main" xmlns="" id="{9A34AD27-ED78-4A89-B5B5-0E7442F5F37B}"/>
              </a:ext>
            </a:extLst>
          </p:cNvPr>
          <p:cNvSpPr>
            <a:spLocks noGrp="1"/>
          </p:cNvSpPr>
          <p:nvPr>
            <p:ph type="body" sz="quarter" idx="16"/>
          </p:nvPr>
        </p:nvSpPr>
        <p:spPr>
          <a:xfrm>
            <a:off x="10853400" y="6393180"/>
            <a:ext cx="957600" cy="183514"/>
          </a:xfrm>
        </p:spPr>
        <p:txBody>
          <a:bodyPr/>
          <a:lstStyle/>
          <a:p>
            <a:endParaRPr lang="en-US" dirty="0"/>
          </a:p>
        </p:txBody>
      </p:sp>
      <p:sp>
        <p:nvSpPr>
          <p:cNvPr id="8" name="Pladsholder til sidefod 4">
            <a:extLst>
              <a:ext uri="{FF2B5EF4-FFF2-40B4-BE49-F238E27FC236}">
                <a16:creationId xmlns:a16="http://schemas.microsoft.com/office/drawing/2014/main" xmlns="" id="{DCFB4EA4-3E05-1343-878F-CCC77D2F02FD}"/>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black"/>
                </a:solidFill>
              </a:rPr>
              <a:t>Norlys Vækstpulje – Randers Kommune</a:t>
            </a:r>
          </a:p>
        </p:txBody>
      </p:sp>
    </p:spTree>
    <p:extLst>
      <p:ext uri="{BB962C8B-B14F-4D97-AF65-F5344CB8AC3E}">
        <p14:creationId xmlns:p14="http://schemas.microsoft.com/office/powerpoint/2010/main" val="224332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6A897DD5-6C31-445E-8D24-78407782EAB6}"/>
              </a:ext>
            </a:extLst>
          </p:cNvPr>
          <p:cNvSpPr>
            <a:spLocks noGrp="1"/>
          </p:cNvSpPr>
          <p:nvPr>
            <p:ph type="title"/>
          </p:nvPr>
        </p:nvSpPr>
        <p:spPr>
          <a:xfrm>
            <a:off x="761977" y="594000"/>
            <a:ext cx="4943401" cy="1015200"/>
          </a:xfrm>
        </p:spPr>
        <p:txBody>
          <a:bodyPr/>
          <a:lstStyle/>
          <a:p>
            <a:r>
              <a:rPr lang="da-DK" dirty="0"/>
              <a:t>Overordnet formål</a:t>
            </a:r>
            <a:endParaRPr lang="en-US" dirty="0"/>
          </a:p>
        </p:txBody>
      </p:sp>
      <p:sp>
        <p:nvSpPr>
          <p:cNvPr id="24" name="Text Placeholder 2">
            <a:extLst>
              <a:ext uri="{FF2B5EF4-FFF2-40B4-BE49-F238E27FC236}">
                <a16:creationId xmlns:a16="http://schemas.microsoft.com/office/drawing/2014/main" xmlns="" id="{A4E0980B-FB5C-4B08-982E-70D46D473216}"/>
              </a:ext>
            </a:extLst>
          </p:cNvPr>
          <p:cNvSpPr>
            <a:spLocks noGrp="1"/>
          </p:cNvSpPr>
          <p:nvPr>
            <p:ph type="body" sz="quarter" idx="14"/>
          </p:nvPr>
        </p:nvSpPr>
        <p:spPr>
          <a:xfrm>
            <a:off x="761978" y="1220400"/>
            <a:ext cx="4625948" cy="3804004"/>
          </a:xfrm>
        </p:spPr>
        <p:txBody>
          <a:bodyPr/>
          <a:lstStyle/>
          <a:p>
            <a:pPr marL="0" indent="0">
              <a:buNone/>
            </a:pPr>
            <a:r>
              <a:rPr lang="da-DK" dirty="0"/>
              <a:t>Forretningsordenen for </a:t>
            </a:r>
            <a:r>
              <a:rPr lang="da-DK" dirty="0" err="1"/>
              <a:t>Norlys</a:t>
            </a:r>
            <a:r>
              <a:rPr lang="da-DK" dirty="0"/>
              <a:t> Vækstpulje fastlægger følgende overordnede formål:</a:t>
            </a:r>
          </a:p>
          <a:p>
            <a:r>
              <a:rPr lang="da-DK" dirty="0"/>
              <a:t>Vækstpuljens overordnede formål er, at øge opbakningen, og fremme andelshavernes bevidsthed om ejerskabet, til </a:t>
            </a:r>
            <a:r>
              <a:rPr lang="da-DK" dirty="0" err="1"/>
              <a:t>Norlys</a:t>
            </a:r>
            <a:r>
              <a:rPr lang="da-DK" dirty="0"/>
              <a:t> a.m.b.a.</a:t>
            </a:r>
          </a:p>
          <a:p>
            <a:r>
              <a:rPr lang="da-DK" dirty="0"/>
              <a:t>Vækstpuljen skal i sit arbejde have fokus på at støtte innovative tiltag samt støtte og engagere fællesskaber og aktiviteter, der bidrager til bæredygtig samfundsudvikling i bred forstand, herunder også med fokus på grøn omstilling og øget digitalisering.</a:t>
            </a:r>
          </a:p>
        </p:txBody>
      </p:sp>
      <p:sp>
        <p:nvSpPr>
          <p:cNvPr id="4" name="Pladsholder til slidenummer 3">
            <a:extLst>
              <a:ext uri="{FF2B5EF4-FFF2-40B4-BE49-F238E27FC236}">
                <a16:creationId xmlns:a16="http://schemas.microsoft.com/office/drawing/2014/main" xmlns="" id="{A6F0CE6D-0078-784B-BD64-9CD9CDFEFADC}"/>
              </a:ext>
            </a:extLst>
          </p:cNvPr>
          <p:cNvSpPr>
            <a:spLocks noGrp="1"/>
          </p:cNvSpPr>
          <p:nvPr>
            <p:ph type="sldNum" sz="quarter" idx="12"/>
          </p:nvPr>
        </p:nvSpPr>
        <p:spPr>
          <a:xfrm>
            <a:off x="382588" y="6380955"/>
            <a:ext cx="324000" cy="144000"/>
          </a:xfrm>
        </p:spPr>
        <p:txBody>
          <a:bodyPr anchor="t">
            <a:normAutofit/>
          </a:bodyPr>
          <a:lstStyle/>
          <a:p>
            <a:pPr>
              <a:spcAft>
                <a:spcPts val="600"/>
              </a:spcAft>
            </a:pPr>
            <a:fld id="{2906F29B-0E9E-4576-AEC9-0657A7532060}" type="slidenum">
              <a:rPr lang="da-DK" smtClean="0">
                <a:solidFill>
                  <a:srgbClr val="F8232D"/>
                </a:solidFill>
              </a:rPr>
              <a:pPr>
                <a:spcAft>
                  <a:spcPts val="600"/>
                </a:spcAft>
              </a:pPr>
              <a:t>11</a:t>
            </a:fld>
            <a:endParaRPr lang="da-DK">
              <a:solidFill>
                <a:srgbClr val="F8232D"/>
              </a:solidFill>
            </a:endParaRPr>
          </a:p>
        </p:txBody>
      </p:sp>
      <p:pic>
        <p:nvPicPr>
          <p:cNvPr id="17" name="Billede 16">
            <a:extLst>
              <a:ext uri="{FF2B5EF4-FFF2-40B4-BE49-F238E27FC236}">
                <a16:creationId xmlns:a16="http://schemas.microsoft.com/office/drawing/2014/main" xmlns="" id="{A21468B7-986A-6B41-8989-4CF4A48D8D7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6098121" y="10"/>
            <a:ext cx="6091758" cy="6853228"/>
          </a:xfrm>
          <a:prstGeom prst="rect">
            <a:avLst/>
          </a:prstGeom>
          <a:noFill/>
          <a:ln w="127000">
            <a:noFill/>
          </a:ln>
        </p:spPr>
      </p:pic>
      <p:sp>
        <p:nvSpPr>
          <p:cNvPr id="8" name="Pladsholder til sidefod 4">
            <a:extLst>
              <a:ext uri="{FF2B5EF4-FFF2-40B4-BE49-F238E27FC236}">
                <a16:creationId xmlns:a16="http://schemas.microsoft.com/office/drawing/2014/main" xmlns="" id="{DCFB4EA4-3E05-1343-878F-CCC77D2F02FD}"/>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err="1">
                <a:solidFill>
                  <a:prstClr val="black"/>
                </a:solidFill>
              </a:rPr>
              <a:t>Norlys</a:t>
            </a:r>
            <a:r>
              <a:rPr lang="da-DK" dirty="0">
                <a:solidFill>
                  <a:prstClr val="black"/>
                </a:solidFill>
              </a:rPr>
              <a:t> Vækstpulje – Randers Kommune</a:t>
            </a:r>
          </a:p>
        </p:txBody>
      </p:sp>
      <p:pic>
        <p:nvPicPr>
          <p:cNvPr id="11" name="Billede 10">
            <a:extLst>
              <a:ext uri="{FF2B5EF4-FFF2-40B4-BE49-F238E27FC236}">
                <a16:creationId xmlns:a16="http://schemas.microsoft.com/office/drawing/2014/main" xmlns="" id="{6C2AA19E-2255-AE4A-B449-F0CD116980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3400" y="6393180"/>
            <a:ext cx="957600" cy="183515"/>
          </a:xfrm>
          <a:prstGeom prst="rect">
            <a:avLst/>
          </a:prstGeom>
        </p:spPr>
      </p:pic>
    </p:spTree>
    <p:extLst>
      <p:ext uri="{BB962C8B-B14F-4D97-AF65-F5344CB8AC3E}">
        <p14:creationId xmlns:p14="http://schemas.microsoft.com/office/powerpoint/2010/main" val="3731406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6A897DD5-6C31-445E-8D24-78407782EAB6}"/>
              </a:ext>
            </a:extLst>
          </p:cNvPr>
          <p:cNvSpPr>
            <a:spLocks noGrp="1"/>
          </p:cNvSpPr>
          <p:nvPr>
            <p:ph type="title"/>
          </p:nvPr>
        </p:nvSpPr>
        <p:spPr>
          <a:xfrm>
            <a:off x="761977" y="594000"/>
            <a:ext cx="4943401" cy="1015200"/>
          </a:xfrm>
        </p:spPr>
        <p:txBody>
          <a:bodyPr/>
          <a:lstStyle/>
          <a:p>
            <a:r>
              <a:rPr lang="da-DK" dirty="0"/>
              <a:t>Formål</a:t>
            </a:r>
            <a:endParaRPr lang="en-US" dirty="0"/>
          </a:p>
        </p:txBody>
      </p:sp>
      <p:sp>
        <p:nvSpPr>
          <p:cNvPr id="24" name="Text Placeholder 2">
            <a:extLst>
              <a:ext uri="{FF2B5EF4-FFF2-40B4-BE49-F238E27FC236}">
                <a16:creationId xmlns:a16="http://schemas.microsoft.com/office/drawing/2014/main" xmlns="" id="{A4E0980B-FB5C-4B08-982E-70D46D473216}"/>
              </a:ext>
            </a:extLst>
          </p:cNvPr>
          <p:cNvSpPr>
            <a:spLocks noGrp="1"/>
          </p:cNvSpPr>
          <p:nvPr>
            <p:ph type="body" sz="quarter" idx="14"/>
          </p:nvPr>
        </p:nvSpPr>
        <p:spPr>
          <a:xfrm>
            <a:off x="761978" y="1220400"/>
            <a:ext cx="4943400" cy="4865768"/>
          </a:xfrm>
        </p:spPr>
        <p:txBody>
          <a:bodyPr/>
          <a:lstStyle/>
          <a:p>
            <a:pPr marL="0" indent="0">
              <a:spcBef>
                <a:spcPts val="700"/>
              </a:spcBef>
              <a:buNone/>
            </a:pPr>
            <a:r>
              <a:rPr lang="da-DK" dirty="0"/>
              <a:t>Forretningsordenen fastlægger desuden, </a:t>
            </a:r>
            <a:br>
              <a:rPr lang="da-DK" dirty="0"/>
            </a:br>
            <a:r>
              <a:rPr lang="da-DK" dirty="0"/>
              <a:t>at det er:</a:t>
            </a:r>
          </a:p>
          <a:p>
            <a:pPr lvl="0">
              <a:lnSpc>
                <a:spcPts val="2000"/>
              </a:lnSpc>
              <a:spcBef>
                <a:spcPts val="700"/>
              </a:spcBef>
            </a:pPr>
            <a:r>
              <a:rPr lang="da-DK" dirty="0"/>
              <a:t>Vækstpuljens formål at bidrage til en bæredygtig udvikling af det samfund, som </a:t>
            </a:r>
            <a:r>
              <a:rPr lang="da-DK" dirty="0" err="1"/>
              <a:t>Norlys</a:t>
            </a:r>
            <a:r>
              <a:rPr lang="da-DK" dirty="0"/>
              <a:t> a.m.b.a. er en del af. Dette formål skal blandt andet søges opnået ved at støtte:</a:t>
            </a:r>
          </a:p>
          <a:p>
            <a:pPr lvl="1">
              <a:lnSpc>
                <a:spcPts val="2000"/>
              </a:lnSpc>
              <a:spcBef>
                <a:spcPts val="700"/>
              </a:spcBef>
            </a:pPr>
            <a:r>
              <a:rPr lang="da-DK" dirty="0"/>
              <a:t>Innovative ideer</a:t>
            </a:r>
          </a:p>
          <a:p>
            <a:pPr lvl="1">
              <a:lnSpc>
                <a:spcPts val="2000"/>
              </a:lnSpc>
              <a:spcBef>
                <a:spcPts val="700"/>
              </a:spcBef>
            </a:pPr>
            <a:r>
              <a:rPr lang="da-DK" dirty="0"/>
              <a:t>Ideer, der skaber nye arbejdspladser</a:t>
            </a:r>
          </a:p>
          <a:p>
            <a:pPr lvl="1">
              <a:lnSpc>
                <a:spcPts val="2000"/>
              </a:lnSpc>
              <a:spcBef>
                <a:spcPts val="700"/>
              </a:spcBef>
            </a:pPr>
            <a:r>
              <a:rPr lang="da-DK" dirty="0"/>
              <a:t>Foreningslivet</a:t>
            </a:r>
          </a:p>
          <a:p>
            <a:pPr lvl="1">
              <a:lnSpc>
                <a:spcPts val="2000"/>
              </a:lnSpc>
              <a:spcBef>
                <a:spcPts val="700"/>
              </a:spcBef>
            </a:pPr>
            <a:r>
              <a:rPr lang="da-DK" dirty="0"/>
              <a:t>Andre former for fællesskaber</a:t>
            </a:r>
          </a:p>
          <a:p>
            <a:pPr lvl="1">
              <a:lnSpc>
                <a:spcPts val="2000"/>
              </a:lnSpc>
              <a:spcBef>
                <a:spcPts val="700"/>
              </a:spcBef>
            </a:pPr>
            <a:r>
              <a:rPr lang="da-DK" dirty="0"/>
              <a:t>Idræts- og kulturlivet</a:t>
            </a:r>
          </a:p>
          <a:p>
            <a:pPr lvl="1">
              <a:lnSpc>
                <a:spcPts val="2000"/>
              </a:lnSpc>
              <a:spcBef>
                <a:spcPts val="700"/>
              </a:spcBef>
            </a:pPr>
            <a:r>
              <a:rPr lang="da-DK" dirty="0"/>
              <a:t>Forsknings- og formidlingsprojekter</a:t>
            </a:r>
          </a:p>
          <a:p>
            <a:pPr lvl="1">
              <a:lnSpc>
                <a:spcPts val="2000"/>
              </a:lnSpc>
              <a:spcBef>
                <a:spcPts val="700"/>
              </a:spcBef>
            </a:pPr>
            <a:r>
              <a:rPr lang="da-DK" dirty="0"/>
              <a:t>Uddannelse</a:t>
            </a:r>
          </a:p>
          <a:p>
            <a:pPr lvl="1">
              <a:lnSpc>
                <a:spcPts val="2000"/>
              </a:lnSpc>
              <a:spcBef>
                <a:spcPts val="700"/>
              </a:spcBef>
            </a:pPr>
            <a:r>
              <a:rPr lang="da-DK" dirty="0"/>
              <a:t>Andre formål, der efter bestyrelsens skøn har tilknytning til formålet – herunder almen velgørende formål</a:t>
            </a:r>
          </a:p>
        </p:txBody>
      </p:sp>
      <p:sp>
        <p:nvSpPr>
          <p:cNvPr id="4" name="Pladsholder til slidenummer 3">
            <a:extLst>
              <a:ext uri="{FF2B5EF4-FFF2-40B4-BE49-F238E27FC236}">
                <a16:creationId xmlns:a16="http://schemas.microsoft.com/office/drawing/2014/main" xmlns="" id="{A6F0CE6D-0078-784B-BD64-9CD9CDFEFADC}"/>
              </a:ext>
            </a:extLst>
          </p:cNvPr>
          <p:cNvSpPr>
            <a:spLocks noGrp="1"/>
          </p:cNvSpPr>
          <p:nvPr>
            <p:ph type="sldNum" sz="quarter" idx="12"/>
          </p:nvPr>
        </p:nvSpPr>
        <p:spPr>
          <a:xfrm>
            <a:off x="382588" y="6380955"/>
            <a:ext cx="324000" cy="144000"/>
          </a:xfrm>
        </p:spPr>
        <p:txBody>
          <a:bodyPr anchor="t">
            <a:normAutofit/>
          </a:bodyPr>
          <a:lstStyle/>
          <a:p>
            <a:pPr>
              <a:spcAft>
                <a:spcPts val="600"/>
              </a:spcAft>
            </a:pPr>
            <a:fld id="{2906F29B-0E9E-4576-AEC9-0657A7532060}" type="slidenum">
              <a:rPr lang="da-DK" smtClean="0">
                <a:solidFill>
                  <a:srgbClr val="F8232D"/>
                </a:solidFill>
              </a:rPr>
              <a:pPr>
                <a:spcAft>
                  <a:spcPts val="600"/>
                </a:spcAft>
              </a:pPr>
              <a:t>12</a:t>
            </a:fld>
            <a:endParaRPr lang="da-DK">
              <a:solidFill>
                <a:srgbClr val="F8232D"/>
              </a:solidFill>
            </a:endParaRPr>
          </a:p>
        </p:txBody>
      </p:sp>
      <p:pic>
        <p:nvPicPr>
          <p:cNvPr id="17" name="Billede 16">
            <a:extLst>
              <a:ext uri="{FF2B5EF4-FFF2-40B4-BE49-F238E27FC236}">
                <a16:creationId xmlns:a16="http://schemas.microsoft.com/office/drawing/2014/main" xmlns="" id="{A21468B7-986A-6B41-8989-4CF4A48D8D7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6098121" y="10"/>
            <a:ext cx="6091758" cy="6853227"/>
          </a:xfrm>
          <a:prstGeom prst="rect">
            <a:avLst/>
          </a:prstGeom>
          <a:noFill/>
          <a:ln w="127000">
            <a:noFill/>
          </a:ln>
        </p:spPr>
      </p:pic>
      <p:sp>
        <p:nvSpPr>
          <p:cNvPr id="8" name="Pladsholder til sidefod 4">
            <a:extLst>
              <a:ext uri="{FF2B5EF4-FFF2-40B4-BE49-F238E27FC236}">
                <a16:creationId xmlns:a16="http://schemas.microsoft.com/office/drawing/2014/main" xmlns="" id="{DCFB4EA4-3E05-1343-878F-CCC77D2F02FD}"/>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err="1">
                <a:solidFill>
                  <a:prstClr val="black"/>
                </a:solidFill>
              </a:rPr>
              <a:t>Norlys</a:t>
            </a:r>
            <a:r>
              <a:rPr lang="da-DK" dirty="0">
                <a:solidFill>
                  <a:prstClr val="black"/>
                </a:solidFill>
              </a:rPr>
              <a:t> Vækstpulje – Randers Kommune</a:t>
            </a:r>
          </a:p>
        </p:txBody>
      </p:sp>
      <p:pic>
        <p:nvPicPr>
          <p:cNvPr id="11" name="Billede 10">
            <a:extLst>
              <a:ext uri="{FF2B5EF4-FFF2-40B4-BE49-F238E27FC236}">
                <a16:creationId xmlns:a16="http://schemas.microsoft.com/office/drawing/2014/main" xmlns="" id="{6C2AA19E-2255-AE4A-B449-F0CD116980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3400" y="6393180"/>
            <a:ext cx="957600" cy="183515"/>
          </a:xfrm>
          <a:prstGeom prst="rect">
            <a:avLst/>
          </a:prstGeom>
        </p:spPr>
      </p:pic>
    </p:spTree>
    <p:extLst>
      <p:ext uri="{BB962C8B-B14F-4D97-AF65-F5344CB8AC3E}">
        <p14:creationId xmlns:p14="http://schemas.microsoft.com/office/powerpoint/2010/main" val="91532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6A897DD5-6C31-445E-8D24-78407782EAB6}"/>
              </a:ext>
            </a:extLst>
          </p:cNvPr>
          <p:cNvSpPr>
            <a:spLocks noGrp="1"/>
          </p:cNvSpPr>
          <p:nvPr>
            <p:ph type="title"/>
          </p:nvPr>
        </p:nvSpPr>
        <p:spPr>
          <a:xfrm>
            <a:off x="382588" y="277655"/>
            <a:ext cx="4943401" cy="1015200"/>
          </a:xfrm>
        </p:spPr>
        <p:txBody>
          <a:bodyPr/>
          <a:lstStyle/>
          <a:p>
            <a:r>
              <a:rPr lang="da-DK" dirty="0"/>
              <a:t>Uddelingspolitik pr. 1. oktober 2021</a:t>
            </a:r>
            <a:endParaRPr lang="en-US" dirty="0"/>
          </a:p>
        </p:txBody>
      </p:sp>
      <p:sp>
        <p:nvSpPr>
          <p:cNvPr id="24" name="Text Placeholder 2">
            <a:extLst>
              <a:ext uri="{FF2B5EF4-FFF2-40B4-BE49-F238E27FC236}">
                <a16:creationId xmlns:a16="http://schemas.microsoft.com/office/drawing/2014/main" xmlns="" id="{A4E0980B-FB5C-4B08-982E-70D46D473216}"/>
              </a:ext>
            </a:extLst>
          </p:cNvPr>
          <p:cNvSpPr>
            <a:spLocks noGrp="1"/>
          </p:cNvSpPr>
          <p:nvPr>
            <p:ph type="body" sz="quarter" idx="14"/>
          </p:nvPr>
        </p:nvSpPr>
        <p:spPr>
          <a:xfrm>
            <a:off x="382588" y="1515187"/>
            <a:ext cx="5543650" cy="4865768"/>
          </a:xfrm>
        </p:spPr>
        <p:txBody>
          <a:bodyPr/>
          <a:lstStyle/>
          <a:p>
            <a:pPr>
              <a:lnSpc>
                <a:spcPct val="107000"/>
              </a:lnSpc>
              <a:spcAft>
                <a:spcPts val="800"/>
              </a:spcAft>
            </a:pPr>
            <a:r>
              <a:rPr lang="da-DK" dirty="0">
                <a:effectLst/>
                <a:latin typeface="Arial" panose="020B0604020202020204" pitchFamily="34" charset="0"/>
                <a:ea typeface="Calibri" panose="020F0502020204030204" pitchFamily="34" charset="0"/>
                <a:cs typeface="Times New Roman" panose="02020603050405020304" pitchFamily="18" charset="0"/>
              </a:rPr>
              <a:t>Bestyrelserne i Norlys Vækstpulje har udarbejdet en fælles uddelingspolitik</a:t>
            </a:r>
          </a:p>
          <a:p>
            <a:pPr>
              <a:lnSpc>
                <a:spcPct val="107000"/>
              </a:lnSpc>
              <a:spcAft>
                <a:spcPts val="800"/>
              </a:spcAft>
            </a:pPr>
            <a:r>
              <a:rPr lang="da-DK" dirty="0">
                <a:latin typeface="Arial" panose="020B0604020202020204" pitchFamily="34" charset="0"/>
                <a:ea typeface="Calibri" panose="020F0502020204030204" pitchFamily="34" charset="0"/>
                <a:cs typeface="Times New Roman" panose="02020603050405020304" pitchFamily="18" charset="0"/>
              </a:rPr>
              <a:t>E</a:t>
            </a:r>
            <a:r>
              <a:rPr lang="da-DK" dirty="0">
                <a:effectLst/>
                <a:latin typeface="Arial" panose="020B0604020202020204" pitchFamily="34" charset="0"/>
                <a:ea typeface="Calibri" panose="020F0502020204030204" pitchFamily="34" charset="0"/>
                <a:cs typeface="Times New Roman" panose="02020603050405020304" pitchFamily="18" charset="0"/>
              </a:rPr>
              <a:t>t prioriterings-redskab for bestyrelserne set i lyset af, at vi modtager ansøgninger om samlet set mange flere penge, end bestyrelserne har til rådighed for uddeling</a:t>
            </a: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Arial" panose="020B0604020202020204" pitchFamily="34" charset="0"/>
                <a:ea typeface="Calibri" panose="020F0502020204030204" pitchFamily="34" charset="0"/>
                <a:cs typeface="Times New Roman" panose="02020603050405020304" pitchFamily="18" charset="0"/>
              </a:rPr>
              <a:t>Uddelingspolitikken skal gøre det muligt for ansøgere på forhånd at sætte sig ind i, hvilke typer ansøgninger der har størst sandsynlighed for at komme i betragtning i den periode, uddelingspolitikken er gældende.</a:t>
            </a: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Arial" panose="020B0604020202020204" pitchFamily="34" charset="0"/>
                <a:ea typeface="Calibri" panose="020F0502020204030204" pitchFamily="34" charset="0"/>
                <a:cs typeface="Times New Roman" panose="02020603050405020304" pitchFamily="18" charset="0"/>
              </a:rPr>
              <a:t>I den nuværende uddelingspolitik, som er gældende frem foråret 2023, prioriteres ansøgninger der fokuserer på </a:t>
            </a:r>
            <a:r>
              <a:rPr lang="da-DK" b="1" dirty="0">
                <a:solidFill>
                  <a:srgbClr val="00B050"/>
                </a:solidFill>
                <a:latin typeface="Arial" panose="020B0604020202020204" pitchFamily="34" charset="0"/>
                <a:ea typeface="Calibri" panose="020F0502020204030204" pitchFamily="34" charset="0"/>
                <a:cs typeface="Times New Roman" panose="02020603050405020304" pitchFamily="18" charset="0"/>
              </a:rPr>
              <a:t>G</a:t>
            </a:r>
            <a:r>
              <a:rPr lang="da-DK"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røn omstilling</a:t>
            </a:r>
          </a:p>
          <a:p>
            <a:pPr>
              <a:lnSpc>
                <a:spcPct val="107000"/>
              </a:lnSpc>
              <a:spcAft>
                <a:spcPts val="800"/>
              </a:spcAft>
            </a:pPr>
            <a:r>
              <a:rPr lang="da-DK" dirty="0">
                <a:effectLst/>
                <a:latin typeface="Arial" panose="020B0604020202020204" pitchFamily="34" charset="0"/>
                <a:ea typeface="Calibri" panose="020F0502020204030204" pitchFamily="34" charset="0"/>
                <a:cs typeface="Times New Roman" panose="02020603050405020304" pitchFamily="18" charset="0"/>
              </a:rPr>
              <a:t>Der kan i perioden fortsat også bevilges støtte til det bredere formål, der fremgår ovenfor.</a:t>
            </a:r>
            <a:endParaRPr lang="da-DK"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a:extLst>
              <a:ext uri="{FF2B5EF4-FFF2-40B4-BE49-F238E27FC236}">
                <a16:creationId xmlns:a16="http://schemas.microsoft.com/office/drawing/2014/main" xmlns="" id="{A6F0CE6D-0078-784B-BD64-9CD9CDFEFADC}"/>
              </a:ext>
            </a:extLst>
          </p:cNvPr>
          <p:cNvSpPr>
            <a:spLocks noGrp="1"/>
          </p:cNvSpPr>
          <p:nvPr>
            <p:ph type="sldNum" sz="quarter" idx="12"/>
          </p:nvPr>
        </p:nvSpPr>
        <p:spPr>
          <a:xfrm>
            <a:off x="382588" y="6380955"/>
            <a:ext cx="324000" cy="144000"/>
          </a:xfrm>
        </p:spPr>
        <p:txBody>
          <a:bodyPr anchor="t">
            <a:normAutofit/>
          </a:bodyPr>
          <a:lstStyle/>
          <a:p>
            <a:pPr>
              <a:spcAft>
                <a:spcPts val="600"/>
              </a:spcAft>
            </a:pPr>
            <a:fld id="{2906F29B-0E9E-4576-AEC9-0657A7532060}" type="slidenum">
              <a:rPr lang="da-DK" smtClean="0">
                <a:solidFill>
                  <a:srgbClr val="F8232D"/>
                </a:solidFill>
              </a:rPr>
              <a:pPr>
                <a:spcAft>
                  <a:spcPts val="600"/>
                </a:spcAft>
              </a:pPr>
              <a:t>13</a:t>
            </a:fld>
            <a:endParaRPr lang="da-DK">
              <a:solidFill>
                <a:srgbClr val="F8232D"/>
              </a:solidFill>
            </a:endParaRPr>
          </a:p>
        </p:txBody>
      </p:sp>
      <p:pic>
        <p:nvPicPr>
          <p:cNvPr id="17" name="Billede 16">
            <a:extLst>
              <a:ext uri="{FF2B5EF4-FFF2-40B4-BE49-F238E27FC236}">
                <a16:creationId xmlns:a16="http://schemas.microsoft.com/office/drawing/2014/main" xmlns="" id="{A21468B7-986A-6B41-8989-4CF4A48D8D7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6098121" y="10"/>
            <a:ext cx="6091758" cy="6853227"/>
          </a:xfrm>
          <a:prstGeom prst="rect">
            <a:avLst/>
          </a:prstGeom>
          <a:noFill/>
          <a:ln w="127000">
            <a:noFill/>
          </a:ln>
        </p:spPr>
      </p:pic>
      <p:sp>
        <p:nvSpPr>
          <p:cNvPr id="8" name="Pladsholder til sidefod 4">
            <a:extLst>
              <a:ext uri="{FF2B5EF4-FFF2-40B4-BE49-F238E27FC236}">
                <a16:creationId xmlns:a16="http://schemas.microsoft.com/office/drawing/2014/main" xmlns="" id="{DCFB4EA4-3E05-1343-878F-CCC77D2F02FD}"/>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err="1">
                <a:solidFill>
                  <a:prstClr val="black"/>
                </a:solidFill>
              </a:rPr>
              <a:t>Norlys</a:t>
            </a:r>
            <a:r>
              <a:rPr lang="da-DK" dirty="0">
                <a:solidFill>
                  <a:prstClr val="black"/>
                </a:solidFill>
              </a:rPr>
              <a:t> Vækstpulje – Randers Kommune</a:t>
            </a:r>
          </a:p>
        </p:txBody>
      </p:sp>
      <p:pic>
        <p:nvPicPr>
          <p:cNvPr id="11" name="Billede 10">
            <a:extLst>
              <a:ext uri="{FF2B5EF4-FFF2-40B4-BE49-F238E27FC236}">
                <a16:creationId xmlns:a16="http://schemas.microsoft.com/office/drawing/2014/main" xmlns="" id="{6C2AA19E-2255-AE4A-B449-F0CD116980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3400" y="6393180"/>
            <a:ext cx="957600" cy="183515"/>
          </a:xfrm>
          <a:prstGeom prst="rect">
            <a:avLst/>
          </a:prstGeom>
        </p:spPr>
      </p:pic>
    </p:spTree>
    <p:extLst>
      <p:ext uri="{BB962C8B-B14F-4D97-AF65-F5344CB8AC3E}">
        <p14:creationId xmlns:p14="http://schemas.microsoft.com/office/powerpoint/2010/main" val="105712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6A897DD5-6C31-445E-8D24-78407782EAB6}"/>
              </a:ext>
            </a:extLst>
          </p:cNvPr>
          <p:cNvSpPr>
            <a:spLocks noGrp="1"/>
          </p:cNvSpPr>
          <p:nvPr>
            <p:ph type="title"/>
          </p:nvPr>
        </p:nvSpPr>
        <p:spPr>
          <a:xfrm>
            <a:off x="309423" y="565407"/>
            <a:ext cx="5908497" cy="1015200"/>
          </a:xfrm>
        </p:spPr>
        <p:txBody>
          <a:bodyPr/>
          <a:lstStyle/>
          <a:p>
            <a:r>
              <a:rPr lang="da-DK" dirty="0">
                <a:solidFill>
                  <a:srgbClr val="00B050"/>
                </a:solidFill>
              </a:rPr>
              <a:t>”Grøn omstilling” - eksempler</a:t>
            </a:r>
            <a:endParaRPr lang="en-US" dirty="0">
              <a:solidFill>
                <a:srgbClr val="00B050"/>
              </a:solidFill>
            </a:endParaRPr>
          </a:p>
        </p:txBody>
      </p:sp>
      <p:sp>
        <p:nvSpPr>
          <p:cNvPr id="24" name="Text Placeholder 2">
            <a:extLst>
              <a:ext uri="{FF2B5EF4-FFF2-40B4-BE49-F238E27FC236}">
                <a16:creationId xmlns:a16="http://schemas.microsoft.com/office/drawing/2014/main" xmlns="" id="{A4E0980B-FB5C-4B08-982E-70D46D473216}"/>
              </a:ext>
            </a:extLst>
          </p:cNvPr>
          <p:cNvSpPr>
            <a:spLocks noGrp="1"/>
          </p:cNvSpPr>
          <p:nvPr>
            <p:ph type="body" sz="quarter" idx="14"/>
          </p:nvPr>
        </p:nvSpPr>
        <p:spPr>
          <a:xfrm>
            <a:off x="382588" y="1198884"/>
            <a:ext cx="5165486" cy="4865768"/>
          </a:xfrm>
        </p:spPr>
        <p:txBody>
          <a:bodyPr/>
          <a:lstStyle/>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Digitale projekter, der understøtter den grønne omstilling</a:t>
            </a:r>
          </a:p>
          <a:p>
            <a:pPr marL="0" indent="0">
              <a:lnSpc>
                <a:spcPct val="100000"/>
              </a:lnSpc>
              <a:spcBef>
                <a:spcPts val="0"/>
              </a:spcBef>
              <a:buNone/>
              <a:tabLst>
                <a:tab pos="457200" algn="l"/>
              </a:tabLst>
            </a:pPr>
            <a:endParaRPr lang="da-DK" sz="1400"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Energioptimering og energirenovering af bygninger og anlæg i bred forstand</a:t>
            </a:r>
          </a:p>
          <a:p>
            <a:pPr marL="0" indent="0">
              <a:lnSpc>
                <a:spcPct val="100000"/>
              </a:lnSpc>
              <a:spcBef>
                <a:spcPts val="0"/>
              </a:spcBef>
              <a:buNone/>
              <a:tabLst>
                <a:tab pos="457200" algn="l"/>
              </a:tabLst>
            </a:pPr>
            <a:endParaRPr lang="da-DK" sz="1400"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Bedre isolering</a:t>
            </a:r>
          </a:p>
          <a:p>
            <a:pPr marL="0" indent="0">
              <a:lnSpc>
                <a:spcPct val="100000"/>
              </a:lnSpc>
              <a:spcBef>
                <a:spcPts val="0"/>
              </a:spcBef>
              <a:buNone/>
              <a:tabLst>
                <a:tab pos="457200" algn="l"/>
              </a:tabLst>
            </a:pPr>
            <a:endParaRPr lang="da-DK" sz="1400"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Energiruder </a:t>
            </a:r>
          </a:p>
          <a:p>
            <a:pPr marL="0" indent="0">
              <a:lnSpc>
                <a:spcPct val="100000"/>
              </a:lnSpc>
              <a:spcBef>
                <a:spcPts val="0"/>
              </a:spcBef>
              <a:buNone/>
              <a:tabLst>
                <a:tab pos="457200" algn="l"/>
              </a:tabLst>
            </a:pPr>
            <a:endParaRPr lang="da-DK" sz="1400"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Varmepumper</a:t>
            </a:r>
          </a:p>
          <a:p>
            <a:pPr>
              <a:lnSpc>
                <a:spcPct val="100000"/>
              </a:lnSpc>
              <a:spcBef>
                <a:spcPts val="0"/>
              </a:spcBef>
              <a:tabLst>
                <a:tab pos="457200" algn="l"/>
              </a:tabLst>
            </a:pPr>
            <a:endParaRPr lang="da-DK" sz="1400"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Energilagring</a:t>
            </a:r>
          </a:p>
          <a:p>
            <a:pPr>
              <a:lnSpc>
                <a:spcPct val="100000"/>
              </a:lnSpc>
              <a:spcBef>
                <a:spcPts val="0"/>
              </a:spcBef>
              <a:tabLst>
                <a:tab pos="457200" algn="l"/>
              </a:tabLst>
            </a:pPr>
            <a:endParaRPr lang="da-DK" sz="1400"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Nye grønne produktionstyper</a:t>
            </a:r>
          </a:p>
          <a:p>
            <a:pPr>
              <a:lnSpc>
                <a:spcPct val="100000"/>
              </a:lnSpc>
              <a:spcBef>
                <a:spcPts val="0"/>
              </a:spcBef>
              <a:tabLst>
                <a:tab pos="457200" algn="l"/>
              </a:tabLst>
            </a:pPr>
            <a:endParaRPr lang="da-DK" sz="1400"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Projekter til nedbringelse af CO2-udslip</a:t>
            </a:r>
          </a:p>
          <a:p>
            <a:pPr>
              <a:lnSpc>
                <a:spcPct val="100000"/>
              </a:lnSpc>
              <a:spcBef>
                <a:spcPts val="0"/>
              </a:spcBef>
              <a:tabLst>
                <a:tab pos="457200" algn="l"/>
              </a:tabLst>
            </a:pPr>
            <a:endParaRPr lang="da-DK" sz="1400"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da-DK" sz="1400" dirty="0">
                <a:effectLst/>
                <a:ea typeface="Calibri" panose="020F0502020204030204" pitchFamily="34" charset="0"/>
                <a:cs typeface="Times New Roman" panose="02020603050405020304" pitchFamily="18" charset="0"/>
              </a:rPr>
              <a:t>Formidling af grønne tiltag, herunder events, temadage, konferencer i et fællesskab omkring grønt tema m.v. </a:t>
            </a:r>
          </a:p>
        </p:txBody>
      </p:sp>
      <p:sp>
        <p:nvSpPr>
          <p:cNvPr id="4" name="Pladsholder til slidenummer 3">
            <a:extLst>
              <a:ext uri="{FF2B5EF4-FFF2-40B4-BE49-F238E27FC236}">
                <a16:creationId xmlns:a16="http://schemas.microsoft.com/office/drawing/2014/main" xmlns="" id="{A6F0CE6D-0078-784B-BD64-9CD9CDFEFADC}"/>
              </a:ext>
            </a:extLst>
          </p:cNvPr>
          <p:cNvSpPr>
            <a:spLocks noGrp="1"/>
          </p:cNvSpPr>
          <p:nvPr>
            <p:ph type="sldNum" sz="quarter" idx="12"/>
          </p:nvPr>
        </p:nvSpPr>
        <p:spPr>
          <a:xfrm>
            <a:off x="382588" y="6380955"/>
            <a:ext cx="324000" cy="144000"/>
          </a:xfrm>
        </p:spPr>
        <p:txBody>
          <a:bodyPr anchor="t">
            <a:normAutofit/>
          </a:bodyPr>
          <a:lstStyle/>
          <a:p>
            <a:pPr>
              <a:spcAft>
                <a:spcPts val="600"/>
              </a:spcAft>
            </a:pPr>
            <a:fld id="{2906F29B-0E9E-4576-AEC9-0657A7532060}" type="slidenum">
              <a:rPr lang="da-DK" smtClean="0">
                <a:solidFill>
                  <a:srgbClr val="F8232D"/>
                </a:solidFill>
              </a:rPr>
              <a:pPr>
                <a:spcAft>
                  <a:spcPts val="600"/>
                </a:spcAft>
              </a:pPr>
              <a:t>14</a:t>
            </a:fld>
            <a:endParaRPr lang="da-DK">
              <a:solidFill>
                <a:srgbClr val="F8232D"/>
              </a:solidFill>
            </a:endParaRPr>
          </a:p>
        </p:txBody>
      </p:sp>
      <p:pic>
        <p:nvPicPr>
          <p:cNvPr id="17" name="Billede 16">
            <a:extLst>
              <a:ext uri="{FF2B5EF4-FFF2-40B4-BE49-F238E27FC236}">
                <a16:creationId xmlns:a16="http://schemas.microsoft.com/office/drawing/2014/main" xmlns="" id="{A21468B7-986A-6B41-8989-4CF4A48D8D7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6098121" y="10"/>
            <a:ext cx="6091758" cy="6853227"/>
          </a:xfrm>
          <a:prstGeom prst="rect">
            <a:avLst/>
          </a:prstGeom>
          <a:noFill/>
          <a:ln w="127000">
            <a:noFill/>
          </a:ln>
        </p:spPr>
      </p:pic>
      <p:sp>
        <p:nvSpPr>
          <p:cNvPr id="8" name="Pladsholder til sidefod 4">
            <a:extLst>
              <a:ext uri="{FF2B5EF4-FFF2-40B4-BE49-F238E27FC236}">
                <a16:creationId xmlns:a16="http://schemas.microsoft.com/office/drawing/2014/main" xmlns="" id="{DCFB4EA4-3E05-1343-878F-CCC77D2F02FD}"/>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err="1">
                <a:solidFill>
                  <a:prstClr val="black"/>
                </a:solidFill>
              </a:rPr>
              <a:t>Norlys</a:t>
            </a:r>
            <a:r>
              <a:rPr lang="da-DK" dirty="0">
                <a:solidFill>
                  <a:prstClr val="black"/>
                </a:solidFill>
              </a:rPr>
              <a:t> Vækstpulje – Randers Kommune</a:t>
            </a:r>
          </a:p>
        </p:txBody>
      </p:sp>
      <p:pic>
        <p:nvPicPr>
          <p:cNvPr id="11" name="Billede 10">
            <a:extLst>
              <a:ext uri="{FF2B5EF4-FFF2-40B4-BE49-F238E27FC236}">
                <a16:creationId xmlns:a16="http://schemas.microsoft.com/office/drawing/2014/main" xmlns="" id="{6C2AA19E-2255-AE4A-B449-F0CD116980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3400" y="6393180"/>
            <a:ext cx="957600" cy="183515"/>
          </a:xfrm>
          <a:prstGeom prst="rect">
            <a:avLst/>
          </a:prstGeom>
        </p:spPr>
      </p:pic>
    </p:spTree>
    <p:extLst>
      <p:ext uri="{BB962C8B-B14F-4D97-AF65-F5344CB8AC3E}">
        <p14:creationId xmlns:p14="http://schemas.microsoft.com/office/powerpoint/2010/main" val="4275745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6A897DD5-6C31-445E-8D24-78407782EAB6}"/>
              </a:ext>
            </a:extLst>
          </p:cNvPr>
          <p:cNvSpPr>
            <a:spLocks noGrp="1"/>
          </p:cNvSpPr>
          <p:nvPr>
            <p:ph type="title"/>
          </p:nvPr>
        </p:nvSpPr>
        <p:spPr>
          <a:xfrm>
            <a:off x="761977" y="594000"/>
            <a:ext cx="4943401" cy="1015200"/>
          </a:xfrm>
        </p:spPr>
        <p:txBody>
          <a:bodyPr/>
          <a:lstStyle/>
          <a:p>
            <a:r>
              <a:rPr lang="da-DK" dirty="0"/>
              <a:t>Formål</a:t>
            </a:r>
            <a:endParaRPr lang="en-US" dirty="0"/>
          </a:p>
        </p:txBody>
      </p:sp>
      <p:sp>
        <p:nvSpPr>
          <p:cNvPr id="24" name="Text Placeholder 2">
            <a:extLst>
              <a:ext uri="{FF2B5EF4-FFF2-40B4-BE49-F238E27FC236}">
                <a16:creationId xmlns:a16="http://schemas.microsoft.com/office/drawing/2014/main" xmlns="" id="{A4E0980B-FB5C-4B08-982E-70D46D473216}"/>
              </a:ext>
            </a:extLst>
          </p:cNvPr>
          <p:cNvSpPr>
            <a:spLocks noGrp="1"/>
          </p:cNvSpPr>
          <p:nvPr>
            <p:ph type="body" sz="quarter" idx="14"/>
          </p:nvPr>
        </p:nvSpPr>
        <p:spPr>
          <a:xfrm>
            <a:off x="761978" y="1220400"/>
            <a:ext cx="5048887" cy="4865768"/>
          </a:xfrm>
        </p:spPr>
        <p:txBody>
          <a:bodyPr/>
          <a:lstStyle/>
          <a:p>
            <a:pPr marL="0" indent="0">
              <a:spcBef>
                <a:spcPts val="700"/>
              </a:spcBef>
              <a:buNone/>
            </a:pPr>
            <a:r>
              <a:rPr lang="da-DK" dirty="0"/>
              <a:t>Forretningsordenen fastlægger, at følgende </a:t>
            </a:r>
            <a:br>
              <a:rPr lang="da-DK" dirty="0"/>
            </a:br>
            <a:r>
              <a:rPr lang="da-DK" b="1" dirty="0"/>
              <a:t>ikke</a:t>
            </a:r>
            <a:r>
              <a:rPr lang="da-DK" dirty="0"/>
              <a:t> kan støttes:</a:t>
            </a:r>
          </a:p>
          <a:p>
            <a:pPr lvl="0">
              <a:lnSpc>
                <a:spcPts val="2000"/>
              </a:lnSpc>
              <a:spcBef>
                <a:spcPts val="700"/>
              </a:spcBef>
            </a:pPr>
            <a:r>
              <a:rPr lang="da-DK" dirty="0"/>
              <a:t>Politiske eller religiøse formål</a:t>
            </a:r>
          </a:p>
          <a:p>
            <a:pPr lvl="0">
              <a:lnSpc>
                <a:spcPts val="2000"/>
              </a:lnSpc>
              <a:spcBef>
                <a:spcPts val="700"/>
              </a:spcBef>
            </a:pPr>
            <a:r>
              <a:rPr lang="da-DK" dirty="0"/>
              <a:t>Formål, hvis etik er tvivlsom, eller som på anden vis kan kaste et uheldigt lys over </a:t>
            </a:r>
            <a:r>
              <a:rPr lang="da-DK" dirty="0" err="1"/>
              <a:t>Norlys</a:t>
            </a:r>
            <a:endParaRPr lang="da-DK" dirty="0"/>
          </a:p>
          <a:p>
            <a:pPr lvl="0">
              <a:lnSpc>
                <a:spcPts val="2000"/>
              </a:lnSpc>
              <a:spcBef>
                <a:spcPts val="700"/>
              </a:spcBef>
            </a:pPr>
            <a:r>
              <a:rPr lang="da-DK" dirty="0"/>
              <a:t>Formål, der kan forveksles med kommercielt betingede sponsorater (idet sådanne sponsorater varetages af Norlys’ ledelse)</a:t>
            </a:r>
          </a:p>
          <a:p>
            <a:pPr lvl="0">
              <a:lnSpc>
                <a:spcPts val="2000"/>
              </a:lnSpc>
              <a:spcBef>
                <a:spcPts val="700"/>
              </a:spcBef>
            </a:pPr>
            <a:r>
              <a:rPr lang="da-DK" dirty="0"/>
              <a:t>Køb af, og rabatter på, Norlys’ produkter og priser – idet sådan </a:t>
            </a:r>
            <a:r>
              <a:rPr lang="da-DK" dirty="0" err="1"/>
              <a:t>rabatgivning</a:t>
            </a:r>
            <a:r>
              <a:rPr lang="da-DK" dirty="0"/>
              <a:t> alene er et forretningsmæssigt ansvar for Norlys’ bestyrelse og ledelse</a:t>
            </a:r>
          </a:p>
          <a:p>
            <a:pPr lvl="0">
              <a:lnSpc>
                <a:spcPts val="2000"/>
              </a:lnSpc>
              <a:spcBef>
                <a:spcPts val="700"/>
              </a:spcBef>
            </a:pPr>
            <a:r>
              <a:rPr lang="da-DK" dirty="0"/>
              <a:t>Formål, der indebærer, at </a:t>
            </a:r>
            <a:r>
              <a:rPr lang="da-DK" dirty="0" err="1"/>
              <a:t>Norlys</a:t>
            </a:r>
            <a:r>
              <a:rPr lang="da-DK" dirty="0"/>
              <a:t> får medejerskab eller ledelseskompetence i den støttede virksomhed</a:t>
            </a:r>
          </a:p>
          <a:p>
            <a:pPr lvl="0">
              <a:lnSpc>
                <a:spcPts val="2000"/>
              </a:lnSpc>
              <a:spcBef>
                <a:spcPts val="700"/>
              </a:spcBef>
            </a:pPr>
            <a:r>
              <a:rPr lang="da-DK" dirty="0"/>
              <a:t>Formål, der strider mod vækstpuljens overordnede formål</a:t>
            </a:r>
          </a:p>
        </p:txBody>
      </p:sp>
      <p:sp>
        <p:nvSpPr>
          <p:cNvPr id="4" name="Pladsholder til slidenummer 3">
            <a:extLst>
              <a:ext uri="{FF2B5EF4-FFF2-40B4-BE49-F238E27FC236}">
                <a16:creationId xmlns:a16="http://schemas.microsoft.com/office/drawing/2014/main" xmlns="" id="{A6F0CE6D-0078-784B-BD64-9CD9CDFEFADC}"/>
              </a:ext>
            </a:extLst>
          </p:cNvPr>
          <p:cNvSpPr>
            <a:spLocks noGrp="1"/>
          </p:cNvSpPr>
          <p:nvPr>
            <p:ph type="sldNum" sz="quarter" idx="12"/>
          </p:nvPr>
        </p:nvSpPr>
        <p:spPr>
          <a:xfrm>
            <a:off x="382588" y="6380955"/>
            <a:ext cx="324000" cy="144000"/>
          </a:xfrm>
        </p:spPr>
        <p:txBody>
          <a:bodyPr anchor="t">
            <a:normAutofit/>
          </a:bodyPr>
          <a:lstStyle/>
          <a:p>
            <a:pPr>
              <a:spcAft>
                <a:spcPts val="600"/>
              </a:spcAft>
            </a:pPr>
            <a:fld id="{2906F29B-0E9E-4576-AEC9-0657A7532060}" type="slidenum">
              <a:rPr lang="da-DK" smtClean="0">
                <a:solidFill>
                  <a:srgbClr val="F8232D"/>
                </a:solidFill>
              </a:rPr>
              <a:pPr>
                <a:spcAft>
                  <a:spcPts val="600"/>
                </a:spcAft>
              </a:pPr>
              <a:t>15</a:t>
            </a:fld>
            <a:endParaRPr lang="da-DK">
              <a:solidFill>
                <a:srgbClr val="F8232D"/>
              </a:solidFill>
            </a:endParaRPr>
          </a:p>
        </p:txBody>
      </p:sp>
      <p:pic>
        <p:nvPicPr>
          <p:cNvPr id="17" name="Billede 16">
            <a:extLst>
              <a:ext uri="{FF2B5EF4-FFF2-40B4-BE49-F238E27FC236}">
                <a16:creationId xmlns:a16="http://schemas.microsoft.com/office/drawing/2014/main" xmlns="" id="{A21468B7-986A-6B41-8989-4CF4A48D8D7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6098121" y="10"/>
            <a:ext cx="6091757" cy="6853227"/>
          </a:xfrm>
          <a:prstGeom prst="rect">
            <a:avLst/>
          </a:prstGeom>
          <a:noFill/>
          <a:ln w="127000">
            <a:noFill/>
          </a:ln>
        </p:spPr>
      </p:pic>
      <p:sp>
        <p:nvSpPr>
          <p:cNvPr id="8" name="Pladsholder til sidefod 4">
            <a:extLst>
              <a:ext uri="{FF2B5EF4-FFF2-40B4-BE49-F238E27FC236}">
                <a16:creationId xmlns:a16="http://schemas.microsoft.com/office/drawing/2014/main" xmlns="" id="{DCFB4EA4-3E05-1343-878F-CCC77D2F02FD}"/>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err="1">
                <a:solidFill>
                  <a:prstClr val="black"/>
                </a:solidFill>
              </a:rPr>
              <a:t>Norlys</a:t>
            </a:r>
            <a:r>
              <a:rPr lang="da-DK" dirty="0">
                <a:solidFill>
                  <a:prstClr val="black"/>
                </a:solidFill>
              </a:rPr>
              <a:t> Vækstpulje – Randers Kommune</a:t>
            </a:r>
          </a:p>
        </p:txBody>
      </p:sp>
      <p:pic>
        <p:nvPicPr>
          <p:cNvPr id="11" name="Billede 10">
            <a:extLst>
              <a:ext uri="{FF2B5EF4-FFF2-40B4-BE49-F238E27FC236}">
                <a16:creationId xmlns:a16="http://schemas.microsoft.com/office/drawing/2014/main" xmlns="" id="{6C2AA19E-2255-AE4A-B449-F0CD116980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3400" y="6393180"/>
            <a:ext cx="957600" cy="183515"/>
          </a:xfrm>
          <a:prstGeom prst="rect">
            <a:avLst/>
          </a:prstGeom>
        </p:spPr>
      </p:pic>
    </p:spTree>
    <p:extLst>
      <p:ext uri="{BB962C8B-B14F-4D97-AF65-F5344CB8AC3E}">
        <p14:creationId xmlns:p14="http://schemas.microsoft.com/office/powerpoint/2010/main" val="178374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6A897DD5-6C31-445E-8D24-78407782EAB6}"/>
              </a:ext>
            </a:extLst>
          </p:cNvPr>
          <p:cNvSpPr>
            <a:spLocks noGrp="1"/>
          </p:cNvSpPr>
          <p:nvPr>
            <p:ph type="title"/>
          </p:nvPr>
        </p:nvSpPr>
        <p:spPr>
          <a:xfrm>
            <a:off x="761977" y="594000"/>
            <a:ext cx="4943401" cy="1015200"/>
          </a:xfrm>
        </p:spPr>
        <p:txBody>
          <a:bodyPr/>
          <a:lstStyle/>
          <a:p>
            <a:r>
              <a:rPr lang="da-DK" dirty="0"/>
              <a:t>Sådan gør du …</a:t>
            </a:r>
            <a:endParaRPr lang="en-US" dirty="0"/>
          </a:p>
        </p:txBody>
      </p:sp>
      <p:sp>
        <p:nvSpPr>
          <p:cNvPr id="24" name="Text Placeholder 2">
            <a:extLst>
              <a:ext uri="{FF2B5EF4-FFF2-40B4-BE49-F238E27FC236}">
                <a16:creationId xmlns:a16="http://schemas.microsoft.com/office/drawing/2014/main" xmlns="" id="{A4E0980B-FB5C-4B08-982E-70D46D473216}"/>
              </a:ext>
            </a:extLst>
          </p:cNvPr>
          <p:cNvSpPr>
            <a:spLocks noGrp="1"/>
          </p:cNvSpPr>
          <p:nvPr>
            <p:ph type="body" sz="quarter" idx="14"/>
          </p:nvPr>
        </p:nvSpPr>
        <p:spPr>
          <a:xfrm>
            <a:off x="761978" y="1220400"/>
            <a:ext cx="5048887" cy="4865768"/>
          </a:xfrm>
        </p:spPr>
        <p:txBody>
          <a:bodyPr/>
          <a:lstStyle/>
          <a:p>
            <a:pPr lvl="0">
              <a:lnSpc>
                <a:spcPts val="2000"/>
              </a:lnSpc>
            </a:pPr>
            <a:r>
              <a:rPr lang="da-DK" dirty="0"/>
              <a:t>Gå ind på </a:t>
            </a:r>
            <a:r>
              <a:rPr lang="da-DK" dirty="0" err="1"/>
              <a:t>norlys.dk</a:t>
            </a:r>
            <a:r>
              <a:rPr lang="da-DK" dirty="0"/>
              <a:t> her: </a:t>
            </a:r>
            <a:br>
              <a:rPr lang="da-DK" dirty="0"/>
            </a:br>
            <a:r>
              <a:rPr lang="da-DK" dirty="0" err="1">
                <a:solidFill>
                  <a:schemeClr val="accent1"/>
                </a:solidFill>
              </a:rPr>
              <a:t>www.norlys.dk</a:t>
            </a:r>
            <a:r>
              <a:rPr lang="da-DK" dirty="0">
                <a:solidFill>
                  <a:schemeClr val="accent1"/>
                </a:solidFill>
              </a:rPr>
              <a:t>/om-</a:t>
            </a:r>
            <a:r>
              <a:rPr lang="da-DK" dirty="0" err="1">
                <a:solidFill>
                  <a:schemeClr val="accent1"/>
                </a:solidFill>
              </a:rPr>
              <a:t>norlys</a:t>
            </a:r>
            <a:r>
              <a:rPr lang="da-DK" dirty="0">
                <a:solidFill>
                  <a:schemeClr val="accent1"/>
                </a:solidFill>
              </a:rPr>
              <a:t>/</a:t>
            </a:r>
            <a:r>
              <a:rPr lang="da-DK" dirty="0" err="1">
                <a:solidFill>
                  <a:schemeClr val="accent1"/>
                </a:solidFill>
              </a:rPr>
              <a:t>vaekstpulje</a:t>
            </a:r>
            <a:r>
              <a:rPr lang="da-DK" dirty="0">
                <a:solidFill>
                  <a:schemeClr val="accent1"/>
                </a:solidFill>
              </a:rPr>
              <a:t> </a:t>
            </a:r>
          </a:p>
          <a:p>
            <a:pPr lvl="0">
              <a:lnSpc>
                <a:spcPts val="2000"/>
              </a:lnSpc>
            </a:pPr>
            <a:r>
              <a:rPr lang="da-DK" dirty="0"/>
              <a:t>Sørg for at have alle relevante bilag klar inden du går ind på ansøgningsmodulet – afhængig af projektets karakter kan det være budget, tilbud, tegning, finansieringsplan, tilladelse, vedtægter, regnskab …</a:t>
            </a:r>
          </a:p>
          <a:p>
            <a:pPr lvl="0">
              <a:lnSpc>
                <a:spcPts val="2000"/>
              </a:lnSpc>
            </a:pPr>
            <a:r>
              <a:rPr lang="da-DK" dirty="0"/>
              <a:t>Udfyld det digitale ansøgningsmodul</a:t>
            </a:r>
          </a:p>
          <a:p>
            <a:pPr lvl="0">
              <a:lnSpc>
                <a:spcPts val="2000"/>
              </a:lnSpc>
            </a:pPr>
            <a:r>
              <a:rPr lang="da-DK" dirty="0"/>
              <a:t>Projektets postnummer sikrer, at ansøgningen behandles af den rigtige af de i alt 4 vækstpuljebestyrelser</a:t>
            </a:r>
          </a:p>
          <a:p>
            <a:pPr lvl="0">
              <a:lnSpc>
                <a:spcPts val="2000"/>
              </a:lnSpc>
            </a:pPr>
            <a:r>
              <a:rPr lang="da-DK" dirty="0"/>
              <a:t>Kontaktpersoner, der kan hjælpe med eventuelle spørgsmål, fremgår af siden</a:t>
            </a:r>
          </a:p>
        </p:txBody>
      </p:sp>
      <p:sp>
        <p:nvSpPr>
          <p:cNvPr id="4" name="Pladsholder til slidenummer 3">
            <a:extLst>
              <a:ext uri="{FF2B5EF4-FFF2-40B4-BE49-F238E27FC236}">
                <a16:creationId xmlns:a16="http://schemas.microsoft.com/office/drawing/2014/main" xmlns="" id="{A6F0CE6D-0078-784B-BD64-9CD9CDFEFADC}"/>
              </a:ext>
            </a:extLst>
          </p:cNvPr>
          <p:cNvSpPr>
            <a:spLocks noGrp="1"/>
          </p:cNvSpPr>
          <p:nvPr>
            <p:ph type="sldNum" sz="quarter" idx="12"/>
          </p:nvPr>
        </p:nvSpPr>
        <p:spPr>
          <a:xfrm>
            <a:off x="382588" y="6380955"/>
            <a:ext cx="324000" cy="144000"/>
          </a:xfrm>
        </p:spPr>
        <p:txBody>
          <a:bodyPr anchor="t">
            <a:normAutofit/>
          </a:bodyPr>
          <a:lstStyle/>
          <a:p>
            <a:pPr>
              <a:spcAft>
                <a:spcPts val="600"/>
              </a:spcAft>
            </a:pPr>
            <a:fld id="{2906F29B-0E9E-4576-AEC9-0657A7532060}" type="slidenum">
              <a:rPr lang="da-DK" smtClean="0">
                <a:solidFill>
                  <a:srgbClr val="F8232D"/>
                </a:solidFill>
              </a:rPr>
              <a:pPr>
                <a:spcAft>
                  <a:spcPts val="600"/>
                </a:spcAft>
              </a:pPr>
              <a:t>16</a:t>
            </a:fld>
            <a:endParaRPr lang="da-DK">
              <a:solidFill>
                <a:srgbClr val="F8232D"/>
              </a:solidFill>
            </a:endParaRPr>
          </a:p>
        </p:txBody>
      </p:sp>
      <p:pic>
        <p:nvPicPr>
          <p:cNvPr id="17" name="Billede 16">
            <a:extLst>
              <a:ext uri="{FF2B5EF4-FFF2-40B4-BE49-F238E27FC236}">
                <a16:creationId xmlns:a16="http://schemas.microsoft.com/office/drawing/2014/main" xmlns="" id="{A21468B7-986A-6B41-8989-4CF4A48D8D7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6098121" y="10"/>
            <a:ext cx="6091757" cy="6853226"/>
          </a:xfrm>
          <a:prstGeom prst="rect">
            <a:avLst/>
          </a:prstGeom>
          <a:noFill/>
          <a:ln w="127000">
            <a:noFill/>
          </a:ln>
        </p:spPr>
      </p:pic>
      <p:sp>
        <p:nvSpPr>
          <p:cNvPr id="8" name="Pladsholder til sidefod 4">
            <a:extLst>
              <a:ext uri="{FF2B5EF4-FFF2-40B4-BE49-F238E27FC236}">
                <a16:creationId xmlns:a16="http://schemas.microsoft.com/office/drawing/2014/main" xmlns="" id="{DCFB4EA4-3E05-1343-878F-CCC77D2F02FD}"/>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err="1">
                <a:solidFill>
                  <a:prstClr val="black"/>
                </a:solidFill>
              </a:rPr>
              <a:t>Norlys</a:t>
            </a:r>
            <a:r>
              <a:rPr lang="da-DK" dirty="0">
                <a:solidFill>
                  <a:prstClr val="black"/>
                </a:solidFill>
              </a:rPr>
              <a:t> Vækstpulje – Randers Kommune</a:t>
            </a:r>
          </a:p>
        </p:txBody>
      </p:sp>
      <p:pic>
        <p:nvPicPr>
          <p:cNvPr id="11" name="Billede 10">
            <a:extLst>
              <a:ext uri="{FF2B5EF4-FFF2-40B4-BE49-F238E27FC236}">
                <a16:creationId xmlns:a16="http://schemas.microsoft.com/office/drawing/2014/main" xmlns="" id="{6C2AA19E-2255-AE4A-B449-F0CD116980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3400" y="6393180"/>
            <a:ext cx="957600" cy="183515"/>
          </a:xfrm>
          <a:prstGeom prst="rect">
            <a:avLst/>
          </a:prstGeom>
        </p:spPr>
      </p:pic>
    </p:spTree>
    <p:extLst>
      <p:ext uri="{BB962C8B-B14F-4D97-AF65-F5344CB8AC3E}">
        <p14:creationId xmlns:p14="http://schemas.microsoft.com/office/powerpoint/2010/main" val="935319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xmlns="" id="{CA8A3205-195D-EF4A-B523-4B5B09E7ED80}"/>
              </a:ext>
            </a:extLst>
          </p:cNvPr>
          <p:cNvSpPr txBox="1">
            <a:spLocks/>
          </p:cNvSpPr>
          <p:nvPr/>
        </p:nvSpPr>
        <p:spPr>
          <a:xfrm>
            <a:off x="900113" y="812800"/>
            <a:ext cx="10391774" cy="5229225"/>
          </a:xfrm>
          <a:prstGeom prst="rect">
            <a:avLst/>
          </a:prstGeom>
          <a:solidFill>
            <a:schemeClr val="accent4"/>
          </a:solidFill>
        </p:spPr>
        <p:txBody>
          <a:bodyPr vert="horz" lIns="0" tIns="0" rIns="0" bIns="324000" rtlCol="0" anchor="ctr" anchorCtr="0">
            <a:noAutofit/>
          </a:bodyPr>
          <a:lstStyle>
            <a:lvl1pPr algn="ctr" defTabSz="914400" rtl="0" eaLnBrk="1" latinLnBrk="0" hangingPunct="1">
              <a:lnSpc>
                <a:spcPct val="95000"/>
              </a:lnSpc>
              <a:spcBef>
                <a:spcPct val="0"/>
              </a:spcBef>
              <a:buNone/>
              <a:defRPr sz="5200" kern="1200">
                <a:solidFill>
                  <a:schemeClr val="bg1"/>
                </a:solidFill>
                <a:latin typeface="+mj-lt"/>
                <a:ea typeface="+mj-ea"/>
                <a:cs typeface="+mj-cs"/>
              </a:defRPr>
            </a:lvl1pPr>
          </a:lstStyle>
          <a:p>
            <a:r>
              <a:rPr lang="da-DK" sz="5400" dirty="0">
                <a:solidFill>
                  <a:prstClr val="white"/>
                </a:solidFill>
              </a:rPr>
              <a:t>Spørgsmål?</a:t>
            </a:r>
          </a:p>
        </p:txBody>
      </p:sp>
      <p:sp>
        <p:nvSpPr>
          <p:cNvPr id="4" name="Undertitel 2">
            <a:extLst>
              <a:ext uri="{FF2B5EF4-FFF2-40B4-BE49-F238E27FC236}">
                <a16:creationId xmlns:a16="http://schemas.microsoft.com/office/drawing/2014/main" xmlns="" id="{CF5E46F0-1F1C-E349-96D9-9B9E26B25F81}"/>
              </a:ext>
            </a:extLst>
          </p:cNvPr>
          <p:cNvSpPr txBox="1">
            <a:spLocks/>
          </p:cNvSpPr>
          <p:nvPr/>
        </p:nvSpPr>
        <p:spPr>
          <a:xfrm>
            <a:off x="900113" y="4670836"/>
            <a:ext cx="10391774" cy="931308"/>
          </a:xfrm>
          <a:prstGeom prst="rect">
            <a:avLst/>
          </a:prstGeom>
          <a:effectLst/>
        </p:spPr>
        <p:txBody>
          <a:bodyPr vert="horz" lIns="0" tIns="0" rIns="0" bIns="0" rtlCol="0" anchor="t" anchorCtr="0">
            <a:noAutofit/>
          </a:bodyPr>
          <a:lstStyle>
            <a:lvl1pPr marL="0" indent="0" algn="ctr" defTabSz="914400" rtl="0" eaLnBrk="1" latinLnBrk="0" hangingPunct="1">
              <a:lnSpc>
                <a:spcPct val="125000"/>
              </a:lnSpc>
              <a:spcBef>
                <a:spcPts val="1000"/>
              </a:spcBef>
              <a:buSzPct val="115000"/>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125000"/>
              </a:lnSpc>
              <a:spcBef>
                <a:spcPts val="800"/>
              </a:spcBef>
              <a:buFont typeface="Verdana" panose="020B060403050404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800"/>
              </a:spcBef>
              <a:buFont typeface="Verdana" panose="020B060403050404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800"/>
              </a:spcBef>
              <a:buSzPct val="11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800"/>
              </a:spcBef>
              <a:buFont typeface="Verdana" panose="020B060403050404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da-DK" sz="1400" dirty="0">
              <a:solidFill>
                <a:prstClr val="white"/>
              </a:solidFill>
            </a:endParaRPr>
          </a:p>
        </p:txBody>
      </p:sp>
      <p:sp>
        <p:nvSpPr>
          <p:cNvPr id="7" name="Undertitel 2">
            <a:extLst>
              <a:ext uri="{FF2B5EF4-FFF2-40B4-BE49-F238E27FC236}">
                <a16:creationId xmlns:a16="http://schemas.microsoft.com/office/drawing/2014/main" xmlns="" id="{72863361-A107-C14D-BD0E-6E430E4F348A}"/>
              </a:ext>
            </a:extLst>
          </p:cNvPr>
          <p:cNvSpPr txBox="1">
            <a:spLocks/>
          </p:cNvSpPr>
          <p:nvPr/>
        </p:nvSpPr>
        <p:spPr>
          <a:xfrm>
            <a:off x="900113" y="4549791"/>
            <a:ext cx="10391774" cy="365918"/>
          </a:xfrm>
          <a:prstGeom prst="rect">
            <a:avLst/>
          </a:prstGeom>
          <a:effectLst/>
        </p:spPr>
        <p:txBody>
          <a:bodyPr vert="horz" lIns="0" tIns="0" rIns="0" bIns="0" rtlCol="0" anchor="t" anchorCtr="0">
            <a:noAutofit/>
          </a:bodyPr>
          <a:lstStyle>
            <a:lvl1pPr marL="0" indent="0" algn="ctr" defTabSz="914400" rtl="0" eaLnBrk="1" latinLnBrk="0" hangingPunct="1">
              <a:lnSpc>
                <a:spcPct val="125000"/>
              </a:lnSpc>
              <a:spcBef>
                <a:spcPts val="1000"/>
              </a:spcBef>
              <a:buSzPct val="115000"/>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125000"/>
              </a:lnSpc>
              <a:spcBef>
                <a:spcPts val="800"/>
              </a:spcBef>
              <a:buFont typeface="Verdana" panose="020B060403050404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800"/>
              </a:spcBef>
              <a:buFont typeface="Verdana" panose="020B060403050404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800"/>
              </a:spcBef>
              <a:buSzPct val="11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800"/>
              </a:spcBef>
              <a:buFont typeface="Verdana" panose="020B060403050404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a-DK" dirty="0">
              <a:solidFill>
                <a:prstClr val="white"/>
              </a:solidFill>
            </a:endParaRPr>
          </a:p>
        </p:txBody>
      </p:sp>
    </p:spTree>
    <p:extLst>
      <p:ext uri="{BB962C8B-B14F-4D97-AF65-F5344CB8AC3E}">
        <p14:creationId xmlns:p14="http://schemas.microsoft.com/office/powerpoint/2010/main" val="386778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133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Elrofonden</a:t>
            </a:r>
            <a:endParaRPr lang="da-DK" dirty="0"/>
          </a:p>
        </p:txBody>
      </p:sp>
      <p:sp>
        <p:nvSpPr>
          <p:cNvPr id="3" name="Pladsholder til indhold 2"/>
          <p:cNvSpPr>
            <a:spLocks noGrp="1"/>
          </p:cNvSpPr>
          <p:nvPr>
            <p:ph idx="1"/>
          </p:nvPr>
        </p:nvSpPr>
        <p:spPr/>
        <p:txBody>
          <a:bodyPr/>
          <a:lstStyle/>
          <a:p>
            <a:r>
              <a:rPr lang="da-DK" dirty="0" smtClean="0"/>
              <a:t>Svend Aage Nielsen fortæller om </a:t>
            </a:r>
            <a:r>
              <a:rPr lang="da-DK" dirty="0" err="1" smtClean="0"/>
              <a:t>Elrofonden</a:t>
            </a:r>
            <a:r>
              <a:rPr lang="da-DK" dirty="0" smtClean="0"/>
              <a:t>.</a:t>
            </a:r>
          </a:p>
          <a:p>
            <a:r>
              <a:rPr lang="da-DK" dirty="0" smtClean="0"/>
              <a:t>Du kan finde mere info på deres </a:t>
            </a:r>
            <a:r>
              <a:rPr lang="da-DK" dirty="0"/>
              <a:t>hjemmeside: </a:t>
            </a:r>
            <a:r>
              <a:rPr lang="da-DK" dirty="0">
                <a:hlinkClick r:id="rId3"/>
              </a:rPr>
              <a:t>https://www.elrofonden.dk</a:t>
            </a:r>
            <a:r>
              <a:rPr lang="da-DK" dirty="0" smtClean="0">
                <a:hlinkClick r:id="rId3"/>
              </a:rPr>
              <a:t>/</a:t>
            </a:r>
            <a:r>
              <a:rPr lang="da-DK" dirty="0" smtClean="0"/>
              <a:t> </a:t>
            </a:r>
            <a:endParaRPr lang="da-DK" dirty="0"/>
          </a:p>
        </p:txBody>
      </p:sp>
    </p:spTree>
    <p:extLst>
      <p:ext uri="{BB962C8B-B14F-4D97-AF65-F5344CB8AC3E}">
        <p14:creationId xmlns:p14="http://schemas.microsoft.com/office/powerpoint/2010/main" val="2312609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Hvem er vi?</a:t>
            </a:r>
            <a:endParaRPr lang="da-DK" dirty="0"/>
          </a:p>
        </p:txBody>
      </p:sp>
      <p:sp>
        <p:nvSpPr>
          <p:cNvPr id="3" name="Pladsholder til indhold 2"/>
          <p:cNvSpPr>
            <a:spLocks noGrp="1"/>
          </p:cNvSpPr>
          <p:nvPr>
            <p:ph idx="1"/>
          </p:nvPr>
        </p:nvSpPr>
        <p:spPr>
          <a:xfrm>
            <a:off x="838200" y="1825624"/>
            <a:ext cx="10515600" cy="4601873"/>
          </a:xfrm>
        </p:spPr>
        <p:txBody>
          <a:bodyPr>
            <a:normAutofit fontScale="40000" lnSpcReduction="20000"/>
          </a:bodyPr>
          <a:lstStyle/>
          <a:p>
            <a:pPr marL="0" indent="0">
              <a:buNone/>
            </a:pPr>
            <a:r>
              <a:rPr lang="da-DK" dirty="0" smtClean="0"/>
              <a:t>Oplægsholdere:</a:t>
            </a:r>
          </a:p>
          <a:p>
            <a:r>
              <a:rPr lang="da-DK" dirty="0"/>
              <a:t>Christian Lagoni, </a:t>
            </a:r>
            <a:r>
              <a:rPr lang="da-DK" dirty="0" err="1"/>
              <a:t>Norlys’</a:t>
            </a:r>
            <a:r>
              <a:rPr lang="da-DK" dirty="0"/>
              <a:t> Vækstpulje</a:t>
            </a:r>
          </a:p>
          <a:p>
            <a:r>
              <a:rPr lang="da-DK" dirty="0" smtClean="0"/>
              <a:t>Svend Aage Nielsen, </a:t>
            </a:r>
            <a:r>
              <a:rPr lang="da-DK" dirty="0" err="1" smtClean="0"/>
              <a:t>Elrofonden</a:t>
            </a:r>
            <a:endParaRPr lang="da-DK" dirty="0" smtClean="0"/>
          </a:p>
          <a:p>
            <a:r>
              <a:rPr lang="da-DK" dirty="0"/>
              <a:t>Rasmus Munch, Fonde.dk</a:t>
            </a:r>
          </a:p>
          <a:p>
            <a:r>
              <a:rPr lang="da-DK" dirty="0" smtClean="0"/>
              <a:t>Mette </a:t>
            </a:r>
            <a:r>
              <a:rPr lang="da-DK" dirty="0"/>
              <a:t>Risager, LAG </a:t>
            </a:r>
            <a:r>
              <a:rPr lang="da-DK" dirty="0" smtClean="0"/>
              <a:t>Randers-Favrskov og </a:t>
            </a:r>
            <a:r>
              <a:rPr lang="da-DK" dirty="0" err="1" smtClean="0"/>
              <a:t>Brostedet</a:t>
            </a:r>
            <a:endParaRPr lang="da-DK" dirty="0"/>
          </a:p>
          <a:p>
            <a:r>
              <a:rPr lang="da-DK" dirty="0" smtClean="0"/>
              <a:t>Jeg </a:t>
            </a:r>
            <a:r>
              <a:rPr lang="da-DK" dirty="0"/>
              <a:t>selv (Line Marie Sørensen), </a:t>
            </a:r>
            <a:r>
              <a:rPr lang="da-DK" dirty="0" smtClean="0"/>
              <a:t>Landsbypuljen</a:t>
            </a:r>
          </a:p>
          <a:p>
            <a:pPr marL="0" indent="0">
              <a:buNone/>
            </a:pPr>
            <a:endParaRPr lang="da-DK" dirty="0" smtClean="0"/>
          </a:p>
          <a:p>
            <a:pPr marL="0" indent="0">
              <a:buNone/>
            </a:pPr>
            <a:r>
              <a:rPr lang="da-DK" dirty="0" smtClean="0"/>
              <a:t>Fra Randers Kommune:</a:t>
            </a:r>
          </a:p>
          <a:p>
            <a:r>
              <a:rPr lang="da-DK" dirty="0"/>
              <a:t>Birgitte Strøbeck, Kultur og fritid</a:t>
            </a:r>
          </a:p>
          <a:p>
            <a:r>
              <a:rPr lang="da-DK" dirty="0" smtClean="0"/>
              <a:t>Per Skjøth, Erhverv og Bosætning</a:t>
            </a:r>
            <a:endParaRPr lang="da-DK" dirty="0"/>
          </a:p>
          <a:p>
            <a:endParaRPr lang="da-DK" dirty="0"/>
          </a:p>
          <a:p>
            <a:pPr marL="0" indent="0">
              <a:buNone/>
            </a:pPr>
            <a:r>
              <a:rPr lang="da-DK" dirty="0" smtClean="0"/>
              <a:t>70 deltagere fra ca. 50 foreninger</a:t>
            </a:r>
          </a:p>
          <a:p>
            <a:r>
              <a:rPr lang="da-DK" dirty="0" smtClean="0"/>
              <a:t>Idrætsforeninger og spejdergrupper</a:t>
            </a:r>
          </a:p>
          <a:p>
            <a:r>
              <a:rPr lang="da-DK" dirty="0"/>
              <a:t>F</a:t>
            </a:r>
            <a:r>
              <a:rPr lang="da-DK" dirty="0" smtClean="0"/>
              <a:t>orsamlingshuse</a:t>
            </a:r>
          </a:p>
          <a:p>
            <a:r>
              <a:rPr lang="da-DK" dirty="0"/>
              <a:t>S</a:t>
            </a:r>
            <a:r>
              <a:rPr lang="da-DK" dirty="0" smtClean="0"/>
              <a:t>ociale foreninger og </a:t>
            </a:r>
            <a:r>
              <a:rPr lang="da-DK" dirty="0" err="1" smtClean="0"/>
              <a:t>venneforeninger</a:t>
            </a:r>
            <a:endParaRPr lang="da-DK" dirty="0" smtClean="0"/>
          </a:p>
          <a:p>
            <a:r>
              <a:rPr lang="da-DK" dirty="0"/>
              <a:t>I</a:t>
            </a:r>
            <a:r>
              <a:rPr lang="da-DK" dirty="0" smtClean="0"/>
              <a:t>nstitutioner</a:t>
            </a:r>
          </a:p>
          <a:p>
            <a:r>
              <a:rPr lang="da-DK" dirty="0"/>
              <a:t>E</a:t>
            </a:r>
            <a:r>
              <a:rPr lang="da-DK" dirty="0" smtClean="0"/>
              <a:t>nkelte iværksættere</a:t>
            </a:r>
          </a:p>
          <a:p>
            <a:r>
              <a:rPr lang="da-DK" dirty="0" smtClean="0"/>
              <a:t>Og alle jer </a:t>
            </a:r>
            <a:r>
              <a:rPr lang="da-DK" dirty="0" smtClean="0"/>
              <a:t>andre</a:t>
            </a:r>
            <a:r>
              <a:rPr lang="da-DK" dirty="0" smtClean="0"/>
              <a:t>…</a:t>
            </a:r>
          </a:p>
        </p:txBody>
      </p:sp>
    </p:spTree>
    <p:extLst>
      <p:ext uri="{BB962C8B-B14F-4D97-AF65-F5344CB8AC3E}">
        <p14:creationId xmlns:p14="http://schemas.microsoft.com/office/powerpoint/2010/main" val="895903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Undertitel 1"/>
          <p:cNvSpPr>
            <a:spLocks noGrp="1" noChangeArrowheads="1"/>
          </p:cNvSpPr>
          <p:nvPr>
            <p:ph type="subTitle" idx="1"/>
          </p:nvPr>
        </p:nvSpPr>
        <p:spPr bwMode="auto">
          <a:xfrm>
            <a:off x="2667000" y="3952876"/>
            <a:ext cx="6858000" cy="1655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a-DK" altLang="da-DK" sz="2800" b="1"/>
              <a:t>Koordinator Mette Risager</a:t>
            </a:r>
          </a:p>
          <a:p>
            <a:pPr eaLnBrk="1" hangingPunct="1"/>
            <a:r>
              <a:rPr lang="da-DK" altLang="da-DK" sz="2800" b="1"/>
              <a:t>Mobil: 60795313</a:t>
            </a:r>
          </a:p>
          <a:p>
            <a:pPr eaLnBrk="1" hangingPunct="1"/>
            <a:r>
              <a:rPr lang="da-DK" altLang="da-DK" sz="2800" b="1"/>
              <a:t>Mail: mr@lagranders-favrskov.dk</a:t>
            </a:r>
          </a:p>
        </p:txBody>
      </p:sp>
      <p:sp>
        <p:nvSpPr>
          <p:cNvPr id="2051" name="Titel 2"/>
          <p:cNvSpPr>
            <a:spLocks noGrp="1" noChangeArrowheads="1"/>
          </p:cNvSpPr>
          <p:nvPr>
            <p:ph type="ctrTitle"/>
          </p:nvPr>
        </p:nvSpPr>
        <p:spPr bwMode="auto">
          <a:xfrm>
            <a:off x="2362200" y="1274764"/>
            <a:ext cx="7772400" cy="1868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eaLnBrk="1" hangingPunct="1"/>
            <a:r>
              <a:rPr lang="da-DK" altLang="da-DK" sz="4000"/>
              <a:t>LAG - </a:t>
            </a:r>
            <a:r>
              <a:rPr lang="da-DK" altLang="da-DK" sz="4000" u="sng"/>
              <a:t>L</a:t>
            </a:r>
            <a:r>
              <a:rPr lang="da-DK" altLang="da-DK" sz="4000"/>
              <a:t>okal </a:t>
            </a:r>
            <a:r>
              <a:rPr lang="da-DK" altLang="da-DK" sz="4000" u="sng"/>
              <a:t>A</a:t>
            </a:r>
            <a:r>
              <a:rPr lang="da-DK" altLang="da-DK" sz="4000"/>
              <a:t>ktions </a:t>
            </a:r>
            <a:r>
              <a:rPr lang="da-DK" altLang="da-DK" sz="4000" u="sng"/>
              <a:t>G</a:t>
            </a:r>
            <a:r>
              <a:rPr lang="da-DK" altLang="da-DK" sz="4000"/>
              <a:t>ruppe</a:t>
            </a:r>
            <a:br>
              <a:rPr lang="da-DK" altLang="da-DK" sz="4000"/>
            </a:br>
            <a:r>
              <a:rPr lang="da-DK" altLang="da-DK" sz="4000"/>
              <a:t/>
            </a:r>
            <a:br>
              <a:rPr lang="da-DK" altLang="da-DK" sz="4000"/>
            </a:br>
            <a:r>
              <a:rPr lang="da-DK" altLang="da-DK" sz="4000"/>
              <a:t>LAG Randers-Favrskov</a:t>
            </a:r>
          </a:p>
        </p:txBody>
      </p:sp>
    </p:spTree>
    <p:extLst>
      <p:ext uri="{BB962C8B-B14F-4D97-AF65-F5344CB8AC3E}">
        <p14:creationId xmlns:p14="http://schemas.microsoft.com/office/powerpoint/2010/main" val="2803147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noChangeArrowheads="1"/>
          </p:cNvSpPr>
          <p:nvPr>
            <p:ph type="title"/>
          </p:nvPr>
        </p:nvSpPr>
        <p:spPr bwMode="auto">
          <a:xfrm>
            <a:off x="2152650" y="365125"/>
            <a:ext cx="7886700"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a-DK" altLang="da-DK" smtClean="0"/>
              <a:t>Ny Bestyrelse </a:t>
            </a:r>
            <a:br>
              <a:rPr lang="da-DK" altLang="da-DK" smtClean="0"/>
            </a:br>
            <a:r>
              <a:rPr lang="da-DK" altLang="da-DK" smtClean="0"/>
              <a:t>LAG Randers-Favrskov 2023-2027</a:t>
            </a:r>
          </a:p>
        </p:txBody>
      </p:sp>
      <p:sp>
        <p:nvSpPr>
          <p:cNvPr id="3075" name="Pladsholder til indhold 1"/>
          <p:cNvSpPr>
            <a:spLocks noGrp="1" noChangeArrowheads="1"/>
          </p:cNvSpPr>
          <p:nvPr>
            <p:ph idx="1"/>
          </p:nvPr>
        </p:nvSpPr>
        <p:spPr bwMode="auto">
          <a:xfrm>
            <a:off x="2152651" y="2651125"/>
            <a:ext cx="7167563" cy="325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a-DK" altLang="da-DK" smtClean="0"/>
              <a:t>Lokal Udviklingsstrategi (LUS)</a:t>
            </a:r>
          </a:p>
          <a:p>
            <a:r>
              <a:rPr lang="da-DK" altLang="da-DK" smtClean="0"/>
              <a:t>Visionsarbejde</a:t>
            </a:r>
          </a:p>
          <a:p>
            <a:r>
              <a:rPr lang="da-DK" altLang="da-DK" smtClean="0"/>
              <a:t>Involvering</a:t>
            </a:r>
          </a:p>
          <a:p>
            <a:r>
              <a:rPr lang="da-DK" altLang="da-DK" smtClean="0"/>
              <a:t>Identifikation af indsatser</a:t>
            </a:r>
          </a:p>
          <a:p>
            <a:r>
              <a:rPr lang="da-DK" altLang="da-DK" smtClean="0"/>
              <a:t>Erhverv</a:t>
            </a:r>
          </a:p>
          <a:p>
            <a:r>
              <a:rPr lang="da-DK" altLang="da-DK" smtClean="0"/>
              <a:t>Rammevilkår</a:t>
            </a:r>
          </a:p>
        </p:txBody>
      </p:sp>
    </p:spTree>
    <p:extLst>
      <p:ext uri="{BB962C8B-B14F-4D97-AF65-F5344CB8AC3E}">
        <p14:creationId xmlns:p14="http://schemas.microsoft.com/office/powerpoint/2010/main" val="34816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Undertitel 1"/>
          <p:cNvSpPr>
            <a:spLocks noGrp="1" noChangeArrowheads="1"/>
          </p:cNvSpPr>
          <p:nvPr>
            <p:ph type="subTitle" idx="1"/>
          </p:nvPr>
        </p:nvSpPr>
        <p:spPr bwMode="auto">
          <a:xfrm>
            <a:off x="2667001" y="2844800"/>
            <a:ext cx="7185025" cy="2425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lgn="l" eaLnBrk="1" hangingPunct="1">
              <a:buFont typeface="Arial" panose="020B0604020202020204" pitchFamily="34" charset="0"/>
              <a:buChar char="•"/>
            </a:pPr>
            <a:r>
              <a:rPr lang="da-DK" altLang="da-DK" smtClean="0"/>
              <a:t>Kommer til borgermøder m.v. </a:t>
            </a:r>
          </a:p>
          <a:p>
            <a:pPr marL="342900" indent="-342900" algn="l" eaLnBrk="1" hangingPunct="1">
              <a:buFont typeface="Arial" panose="020B0604020202020204" pitchFamily="34" charset="0"/>
              <a:buChar char="•"/>
            </a:pPr>
            <a:r>
              <a:rPr lang="da-DK" altLang="da-DK" smtClean="0"/>
              <a:t>Hjælp med at facilitere processer</a:t>
            </a:r>
          </a:p>
          <a:p>
            <a:pPr marL="342900" indent="-342900" algn="l" eaLnBrk="1" hangingPunct="1">
              <a:buFont typeface="Arial" panose="020B0604020202020204" pitchFamily="34" charset="0"/>
              <a:buChar char="•"/>
            </a:pPr>
            <a:r>
              <a:rPr lang="da-DK" altLang="da-DK" smtClean="0"/>
              <a:t>Sparring og hjælp med ansøgninger</a:t>
            </a:r>
          </a:p>
          <a:p>
            <a:pPr marL="342900" indent="-342900" algn="l" eaLnBrk="1" hangingPunct="1">
              <a:buFont typeface="Arial" panose="020B0604020202020204" pitchFamily="34" charset="0"/>
              <a:buChar char="•"/>
            </a:pPr>
            <a:r>
              <a:rPr lang="da-DK" altLang="da-DK" smtClean="0"/>
              <a:t>Sparring på fundraising generelt</a:t>
            </a:r>
          </a:p>
          <a:p>
            <a:pPr marL="342900" indent="-342900" algn="l" eaLnBrk="1" hangingPunct="1">
              <a:buFont typeface="Arial" panose="020B0604020202020204" pitchFamily="34" charset="0"/>
              <a:buChar char="•"/>
            </a:pPr>
            <a:r>
              <a:rPr lang="da-DK" altLang="da-DK" smtClean="0"/>
              <a:t>Tag endelig kontakt og lad os komme igang</a:t>
            </a:r>
          </a:p>
        </p:txBody>
      </p:sp>
      <p:sp>
        <p:nvSpPr>
          <p:cNvPr id="5123" name="Titel 2"/>
          <p:cNvSpPr>
            <a:spLocks noGrp="1" noChangeArrowheads="1"/>
          </p:cNvSpPr>
          <p:nvPr>
            <p:ph type="ctrTitle"/>
          </p:nvPr>
        </p:nvSpPr>
        <p:spPr bwMode="auto">
          <a:xfrm>
            <a:off x="2154239" y="503238"/>
            <a:ext cx="8105775" cy="2425700"/>
          </a:xfrm>
        </p:spPr>
        <p:txBody>
          <a:bodyPr vert="horz" wrap="square" lIns="91440" tIns="45720" rIns="91440" bIns="45720" numCol="1" anchor="b" anchorCtr="0" compatLnSpc="1">
            <a:prstTxWarp prst="textNoShape">
              <a:avLst/>
            </a:prstTxWarp>
          </a:bodyPr>
          <a:lstStyle/>
          <a:p>
            <a:pPr eaLnBrk="1" hangingPunct="1">
              <a:defRPr/>
            </a:pPr>
            <a:r>
              <a:rPr lang="da-DK" altLang="da-DK" sz="3200" dirty="0">
                <a:solidFill>
                  <a:schemeClr val="tx1"/>
                </a:solidFill>
              </a:rPr>
              <a:t/>
            </a:r>
            <a:br>
              <a:rPr lang="da-DK" altLang="da-DK" sz="3200" dirty="0">
                <a:solidFill>
                  <a:schemeClr val="tx1"/>
                </a:solidFill>
              </a:rPr>
            </a:br>
            <a:r>
              <a:rPr lang="da-DK" altLang="da-DK" sz="4000" dirty="0">
                <a:solidFill>
                  <a:schemeClr val="accent1">
                    <a:lumMod val="75000"/>
                  </a:schemeClr>
                </a:solidFill>
              </a:rPr>
              <a:t>Ansøgningsfrister 2023: </a:t>
            </a:r>
            <a:r>
              <a:rPr lang="da-DK" altLang="da-DK" sz="3200" dirty="0">
                <a:solidFill>
                  <a:schemeClr val="tx1"/>
                </a:solidFill>
              </a:rPr>
              <a:t/>
            </a:r>
            <a:br>
              <a:rPr lang="da-DK" altLang="da-DK" sz="3200" dirty="0">
                <a:solidFill>
                  <a:schemeClr val="tx1"/>
                </a:solidFill>
              </a:rPr>
            </a:br>
            <a:r>
              <a:rPr lang="da-DK" altLang="da-DK" sz="2800" dirty="0">
                <a:solidFill>
                  <a:srgbClr val="FF0000"/>
                </a:solidFill>
              </a:rPr>
              <a:t>antager 2. kvartal</a:t>
            </a:r>
            <a:r>
              <a:rPr lang="da-DK" altLang="da-DK" sz="2800" dirty="0">
                <a:solidFill>
                  <a:schemeClr val="tx1"/>
                </a:solidFill>
              </a:rPr>
              <a:t/>
            </a:r>
            <a:br>
              <a:rPr lang="da-DK" altLang="da-DK" sz="2800" dirty="0">
                <a:solidFill>
                  <a:schemeClr val="tx1"/>
                </a:solidFill>
              </a:rPr>
            </a:br>
            <a:r>
              <a:rPr lang="da-DK" altLang="da-DK" sz="2800" dirty="0">
                <a:solidFill>
                  <a:schemeClr val="tx1"/>
                </a:solidFill>
              </a:rPr>
              <a:t/>
            </a:r>
            <a:br>
              <a:rPr lang="da-DK" altLang="da-DK" sz="2800" dirty="0">
                <a:solidFill>
                  <a:schemeClr val="tx1"/>
                </a:solidFill>
              </a:rPr>
            </a:br>
            <a:r>
              <a:rPr lang="da-DK" altLang="da-DK" sz="2800" dirty="0">
                <a:solidFill>
                  <a:schemeClr val="tx1"/>
                </a:solidFill>
              </a:rPr>
              <a:t>Koordinator bliver ansat til at hjælpe jer:</a:t>
            </a:r>
            <a:br>
              <a:rPr lang="da-DK" altLang="da-DK" sz="2800" dirty="0">
                <a:solidFill>
                  <a:schemeClr val="tx1"/>
                </a:solidFill>
              </a:rPr>
            </a:br>
            <a:endParaRPr lang="da-DK" altLang="da-DK" sz="2800" dirty="0">
              <a:solidFill>
                <a:schemeClr val="tx1"/>
              </a:solidFill>
            </a:endParaRPr>
          </a:p>
        </p:txBody>
      </p:sp>
    </p:spTree>
    <p:extLst>
      <p:ext uri="{BB962C8B-B14F-4D97-AF65-F5344CB8AC3E}">
        <p14:creationId xmlns:p14="http://schemas.microsoft.com/office/powerpoint/2010/main" val="2094918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da-DK" altLang="da-DK" smtClean="0"/>
          </a:p>
        </p:txBody>
      </p:sp>
      <p:sp>
        <p:nvSpPr>
          <p:cNvPr id="5123" name="Pladsholder til indhold 2"/>
          <p:cNvSpPr>
            <a:spLocks noGrp="1" noChangeArrowheads="1"/>
          </p:cNvSpPr>
          <p:nvPr>
            <p:ph idx="1"/>
          </p:nvPr>
        </p:nvSpPr>
        <p:spPr bwMode="auto">
          <a:xfrm>
            <a:off x="2152650" y="904875"/>
            <a:ext cx="7886700" cy="499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da-DK" altLang="da-DK" smtClean="0"/>
              <a:t>LAG indstiller projekter:</a:t>
            </a:r>
          </a:p>
          <a:p>
            <a:pPr marL="0" indent="0" eaLnBrk="1" hangingPunct="1">
              <a:buNone/>
            </a:pPr>
            <a:endParaRPr lang="da-DK" altLang="da-DK" smtClean="0"/>
          </a:p>
          <a:p>
            <a:pPr marL="0" indent="0" eaLnBrk="1" hangingPunct="1">
              <a:buNone/>
            </a:pPr>
            <a:r>
              <a:rPr lang="da-DK" altLang="da-DK" smtClean="0"/>
              <a:t>Legalitetskontrol og udbetaling hos Bolig og Planstyrelsen. </a:t>
            </a:r>
          </a:p>
          <a:p>
            <a:pPr marL="0" indent="0" eaLnBrk="1" hangingPunct="1">
              <a:buNone/>
            </a:pPr>
            <a:r>
              <a:rPr lang="da-DK" altLang="da-DK" smtClean="0"/>
              <a:t>EU midler under Landdistriktsprogrammet</a:t>
            </a:r>
          </a:p>
          <a:p>
            <a:pPr marL="0" indent="0" eaLnBrk="1" hangingPunct="1">
              <a:buNone/>
            </a:pPr>
            <a:endParaRPr lang="da-DK" altLang="da-DK" smtClean="0"/>
          </a:p>
          <a:p>
            <a:pPr marL="0" indent="0" eaLnBrk="1" hangingPunct="1">
              <a:buNone/>
            </a:pPr>
            <a:r>
              <a:rPr lang="da-DK" altLang="da-DK" smtClean="0"/>
              <a:t>Kommunale midler til Rammevilkår. Landdistriktsudvalget behandler og sender endelige tilsagn. Kommunen udbetaler.</a:t>
            </a:r>
          </a:p>
        </p:txBody>
      </p:sp>
    </p:spTree>
    <p:extLst>
      <p:ext uri="{BB962C8B-B14F-4D97-AF65-F5344CB8AC3E}">
        <p14:creationId xmlns:p14="http://schemas.microsoft.com/office/powerpoint/2010/main" val="1491334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a-DK" altLang="da-DK" smtClean="0"/>
              <a:t>Projektering</a:t>
            </a:r>
            <a:br>
              <a:rPr lang="da-DK" altLang="da-DK" smtClean="0"/>
            </a:br>
            <a:r>
              <a:rPr lang="da-DK" altLang="da-DK" sz="2800"/>
              <a:t>fra ide til projekt</a:t>
            </a:r>
          </a:p>
        </p:txBody>
      </p:sp>
      <p:sp>
        <p:nvSpPr>
          <p:cNvPr id="6147" name="Pladsholder til indhold 2"/>
          <p:cNvSpPr>
            <a:spLocks noGrp="1" noChangeArrowheads="1"/>
          </p:cNvSpPr>
          <p:nvPr>
            <p:ph idx="1"/>
          </p:nvPr>
        </p:nvSpPr>
        <p:spPr bwMode="auto">
          <a:xfrm>
            <a:off x="2152650" y="1825625"/>
            <a:ext cx="7886700" cy="4076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a-DK" altLang="da-DK" smtClean="0"/>
              <a:t>Hente 2 sammenlignelige tilbud på udgifter over 50.000 kr.</a:t>
            </a:r>
          </a:p>
          <a:p>
            <a:pPr eaLnBrk="1" hangingPunct="1"/>
            <a:r>
              <a:rPr lang="da-DK" altLang="da-DK" smtClean="0"/>
              <a:t>Byggetilladelse, landzone, legepladsinspektør…</a:t>
            </a:r>
          </a:p>
          <a:p>
            <a:pPr eaLnBrk="1" hangingPunct="1"/>
            <a:r>
              <a:rPr lang="da-DK" altLang="da-DK" smtClean="0"/>
              <a:t>Samarbejde (Lokal UdviklingsPlan - LUP)</a:t>
            </a:r>
          </a:p>
          <a:p>
            <a:pPr eaLnBrk="1" hangingPunct="1"/>
            <a:r>
              <a:rPr lang="da-DK" altLang="da-DK" smtClean="0"/>
              <a:t>Frivilligt arbejde (100 kr. pr time)</a:t>
            </a:r>
          </a:p>
          <a:p>
            <a:pPr eaLnBrk="1" hangingPunct="1"/>
            <a:r>
              <a:rPr lang="da-DK" altLang="da-DK" smtClean="0"/>
              <a:t>Elektronisk ansøgningssystem.</a:t>
            </a:r>
          </a:p>
        </p:txBody>
      </p:sp>
    </p:spTree>
    <p:extLst>
      <p:ext uri="{BB962C8B-B14F-4D97-AF65-F5344CB8AC3E}">
        <p14:creationId xmlns:p14="http://schemas.microsoft.com/office/powerpoint/2010/main" val="1164298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a-DK" altLang="da-DK" smtClean="0"/>
              <a:t>Samarbejde med RegionMidt</a:t>
            </a:r>
          </a:p>
        </p:txBody>
      </p:sp>
      <p:sp>
        <p:nvSpPr>
          <p:cNvPr id="3" name="Pladsholder til indhold 2"/>
          <p:cNvSpPr>
            <a:spLocks noGrp="1"/>
          </p:cNvSpPr>
          <p:nvPr>
            <p:ph idx="1"/>
          </p:nvPr>
        </p:nvSpPr>
        <p:spPr>
          <a:xfrm>
            <a:off x="2152650" y="1825625"/>
            <a:ext cx="7886700" cy="4076700"/>
          </a:xfrm>
        </p:spPr>
        <p:txBody>
          <a:bodyPr/>
          <a:lstStyle/>
          <a:p>
            <a:pPr eaLnBrk="1" fontAlgn="auto" hangingPunct="1">
              <a:spcAft>
                <a:spcPts val="0"/>
              </a:spcAft>
              <a:buFont typeface="Arial"/>
              <a:buChar char="•"/>
              <a:defRPr/>
            </a:pPr>
            <a:r>
              <a:rPr lang="da-DK" dirty="0"/>
              <a:t>Landsbyprisen 2023 – 150.000 kr. Region Midtjylland</a:t>
            </a:r>
          </a:p>
          <a:p>
            <a:pPr marL="0" indent="0" eaLnBrk="1" fontAlgn="auto" hangingPunct="1">
              <a:spcAft>
                <a:spcPts val="0"/>
              </a:spcAft>
              <a:buNone/>
              <a:defRPr/>
            </a:pPr>
            <a:endParaRPr lang="da-DK" dirty="0"/>
          </a:p>
          <a:p>
            <a:pPr marL="0" indent="0" eaLnBrk="1" fontAlgn="auto" hangingPunct="1">
              <a:spcAft>
                <a:spcPts val="0"/>
              </a:spcAft>
              <a:buNone/>
              <a:defRPr/>
            </a:pPr>
            <a:endParaRPr lang="da-DK" dirty="0"/>
          </a:p>
        </p:txBody>
      </p:sp>
    </p:spTree>
    <p:extLst>
      <p:ext uri="{BB962C8B-B14F-4D97-AF65-F5344CB8AC3E}">
        <p14:creationId xmlns:p14="http://schemas.microsoft.com/office/powerpoint/2010/main" val="313878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Landsbypuljen</a:t>
            </a:r>
            <a:endParaRPr lang="da-DK" dirty="0"/>
          </a:p>
        </p:txBody>
      </p:sp>
      <p:sp>
        <p:nvSpPr>
          <p:cNvPr id="3" name="Undertitel 2"/>
          <p:cNvSpPr>
            <a:spLocks noGrp="1"/>
          </p:cNvSpPr>
          <p:nvPr>
            <p:ph type="subTitle" idx="1"/>
          </p:nvPr>
        </p:nvSpPr>
        <p:spPr/>
        <p:txBody>
          <a:bodyPr>
            <a:normAutofit lnSpcReduction="10000"/>
          </a:bodyPr>
          <a:lstStyle/>
          <a:p>
            <a:r>
              <a:rPr lang="da-DK" dirty="0" smtClean="0"/>
              <a:t>En pulje som udmøntes af Landdistriktsudvalget i Randers Kommune.</a:t>
            </a:r>
          </a:p>
          <a:p>
            <a:endParaRPr lang="da-DK" dirty="0" smtClean="0"/>
          </a:p>
          <a:p>
            <a:r>
              <a:rPr lang="da-DK" dirty="0"/>
              <a:t>Landdistriktsservice</a:t>
            </a:r>
          </a:p>
          <a:p>
            <a:r>
              <a:rPr lang="da-DK" dirty="0" smtClean="0">
                <a:hlinkClick r:id="rId3"/>
              </a:rPr>
              <a:t>landdistriktsservice@randers.dk</a:t>
            </a:r>
            <a:r>
              <a:rPr lang="da-DK" dirty="0" smtClean="0"/>
              <a:t> og 2057 3090</a:t>
            </a:r>
            <a:endParaRPr lang="da-DK" dirty="0"/>
          </a:p>
        </p:txBody>
      </p:sp>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535" y="391773"/>
            <a:ext cx="1272265" cy="1272265"/>
          </a:xfrm>
          <a:prstGeom prst="rect">
            <a:avLst/>
          </a:prstGeom>
        </p:spPr>
      </p:pic>
    </p:spTree>
    <p:extLst>
      <p:ext uri="{BB962C8B-B14F-4D97-AF65-F5344CB8AC3E}">
        <p14:creationId xmlns:p14="http://schemas.microsoft.com/office/powerpoint/2010/main" val="3019368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Landsbypuljen</a:t>
            </a:r>
            <a:endParaRPr lang="da-DK" sz="2000" dirty="0"/>
          </a:p>
        </p:txBody>
      </p:sp>
      <p:sp>
        <p:nvSpPr>
          <p:cNvPr id="3" name="Pladsholder til indhold 2"/>
          <p:cNvSpPr>
            <a:spLocks noGrp="1"/>
          </p:cNvSpPr>
          <p:nvPr>
            <p:ph idx="1"/>
          </p:nvPr>
        </p:nvSpPr>
        <p:spPr>
          <a:xfrm>
            <a:off x="838200" y="1825624"/>
            <a:ext cx="10515600" cy="4809637"/>
          </a:xfrm>
        </p:spPr>
        <p:txBody>
          <a:bodyPr>
            <a:normAutofit/>
          </a:bodyPr>
          <a:lstStyle/>
          <a:p>
            <a:r>
              <a:rPr lang="da-DK" dirty="0" smtClean="0"/>
              <a:t>Landdistriktsudvalget uddeler 1,5 mio. kr. om året ved to ansøgningsrunder.</a:t>
            </a:r>
          </a:p>
          <a:p>
            <a:r>
              <a:rPr lang="da-DK" dirty="0" smtClean="0"/>
              <a:t>I April og oktober.</a:t>
            </a:r>
          </a:p>
          <a:p>
            <a:r>
              <a:rPr lang="da-DK" dirty="0" smtClean="0"/>
              <a:t>Næste frist er d. 1. november 2022 – så den kan med lidt god vilje </a:t>
            </a:r>
            <a:r>
              <a:rPr lang="da-DK" dirty="0" err="1" smtClean="0"/>
              <a:t>liiige</a:t>
            </a:r>
            <a:r>
              <a:rPr lang="da-DK" dirty="0" smtClean="0"/>
              <a:t> nås </a:t>
            </a:r>
            <a:r>
              <a:rPr lang="da-DK" dirty="0" smtClean="0">
                <a:sym typeface="Wingdings" panose="05000000000000000000" pitchFamily="2" charset="2"/>
              </a:rPr>
              <a:t></a:t>
            </a:r>
            <a:endParaRPr lang="da-DK" dirty="0" smtClean="0"/>
          </a:p>
          <a:p>
            <a:r>
              <a:rPr lang="da-DK" dirty="0" smtClean="0"/>
              <a:t>Der kan søges mellem 5.000 kr. – 150.000 kr.</a:t>
            </a:r>
          </a:p>
          <a:p>
            <a:r>
              <a:rPr lang="da-DK" dirty="0" smtClean="0"/>
              <a:t>Til følgende typer af projekter</a:t>
            </a:r>
          </a:p>
          <a:p>
            <a:pPr lvl="1"/>
            <a:r>
              <a:rPr lang="da-DK" dirty="0" smtClean="0"/>
              <a:t>Processer og </a:t>
            </a:r>
            <a:r>
              <a:rPr lang="da-DK" dirty="0" err="1" smtClean="0"/>
              <a:t>forprojekter</a:t>
            </a:r>
            <a:endParaRPr lang="da-DK" dirty="0" smtClean="0"/>
          </a:p>
          <a:p>
            <a:pPr lvl="1"/>
            <a:r>
              <a:rPr lang="da-DK" dirty="0" smtClean="0"/>
              <a:t>Nye aktiviteter og faciliteter.</a:t>
            </a:r>
          </a:p>
          <a:p>
            <a:endParaRPr lang="da-DK" dirty="0" smtClean="0"/>
          </a:p>
          <a:p>
            <a:endParaRPr lang="da-DK" dirty="0" smtClean="0"/>
          </a:p>
          <a:p>
            <a:endParaRPr lang="da-DK"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535" y="391773"/>
            <a:ext cx="1272265" cy="1272265"/>
          </a:xfrm>
          <a:prstGeom prst="rect">
            <a:avLst/>
          </a:prstGeom>
        </p:spPr>
      </p:pic>
    </p:spTree>
    <p:extLst>
      <p:ext uri="{BB962C8B-B14F-4D97-AF65-F5344CB8AC3E}">
        <p14:creationId xmlns:p14="http://schemas.microsoft.com/office/powerpoint/2010/main" val="3985775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Landsbypuljen</a:t>
            </a:r>
            <a:endParaRPr lang="da-DK" sz="2000" dirty="0"/>
          </a:p>
        </p:txBody>
      </p:sp>
      <p:sp>
        <p:nvSpPr>
          <p:cNvPr id="3" name="Pladsholder til indhold 2"/>
          <p:cNvSpPr>
            <a:spLocks noGrp="1"/>
          </p:cNvSpPr>
          <p:nvPr>
            <p:ph idx="1"/>
          </p:nvPr>
        </p:nvSpPr>
        <p:spPr>
          <a:xfrm>
            <a:off x="838200" y="1825624"/>
            <a:ext cx="10515600" cy="4809637"/>
          </a:xfrm>
        </p:spPr>
        <p:txBody>
          <a:bodyPr>
            <a:normAutofit fontScale="85000" lnSpcReduction="20000"/>
          </a:bodyPr>
          <a:lstStyle/>
          <a:p>
            <a:pPr marL="0" indent="0">
              <a:buNone/>
            </a:pPr>
            <a:r>
              <a:rPr lang="da-DK" b="1" dirty="0" smtClean="0"/>
              <a:t>Hvem kan søge?</a:t>
            </a:r>
          </a:p>
          <a:p>
            <a:pPr lvl="1"/>
            <a:r>
              <a:rPr lang="da-DK" dirty="0" smtClean="0"/>
              <a:t>Foreninger, lokalråd, borgerforeninger, forsamlingshuse (også dem i RDS) og lignende (CVR nummer)</a:t>
            </a:r>
          </a:p>
          <a:p>
            <a:pPr lvl="1"/>
            <a:r>
              <a:rPr lang="da-DK" dirty="0" smtClean="0"/>
              <a:t>Der skal være et alment nyttigt formål og lokal forankring.</a:t>
            </a:r>
          </a:p>
          <a:p>
            <a:pPr marL="0" indent="0">
              <a:buNone/>
            </a:pPr>
            <a:endParaRPr lang="da-DK" b="1" dirty="0" smtClean="0"/>
          </a:p>
          <a:p>
            <a:pPr marL="0" indent="0">
              <a:buNone/>
            </a:pPr>
            <a:r>
              <a:rPr lang="da-DK" b="1" dirty="0" smtClean="0"/>
              <a:t>Indstilling</a:t>
            </a:r>
          </a:p>
          <a:p>
            <a:pPr marL="0" indent="0">
              <a:buNone/>
            </a:pPr>
            <a:r>
              <a:rPr lang="da-DK" dirty="0" smtClean="0"/>
              <a:t>Projekterne scores på seks parametre:</a:t>
            </a:r>
            <a:r>
              <a:rPr lang="da-DK" b="1" dirty="0" smtClean="0"/>
              <a:t> </a:t>
            </a:r>
          </a:p>
          <a:p>
            <a:r>
              <a:rPr lang="da-DK" dirty="0" smtClean="0"/>
              <a:t>Medfinansiering (0-2),</a:t>
            </a:r>
          </a:p>
          <a:p>
            <a:r>
              <a:rPr lang="da-DK" dirty="0" smtClean="0"/>
              <a:t>ophæng </a:t>
            </a:r>
            <a:r>
              <a:rPr lang="da-DK" dirty="0"/>
              <a:t>i </a:t>
            </a:r>
            <a:r>
              <a:rPr lang="da-DK" dirty="0" smtClean="0"/>
              <a:t>lokal udviklingsplan </a:t>
            </a:r>
            <a:r>
              <a:rPr lang="da-DK" dirty="0"/>
              <a:t>(</a:t>
            </a:r>
            <a:r>
              <a:rPr lang="da-DK" dirty="0" smtClean="0"/>
              <a:t>0-1), </a:t>
            </a:r>
          </a:p>
          <a:p>
            <a:r>
              <a:rPr lang="da-DK" dirty="0" smtClean="0"/>
              <a:t>lokal inddragelse </a:t>
            </a:r>
            <a:r>
              <a:rPr lang="da-DK" dirty="0"/>
              <a:t>i projektudviklingen (0-2), </a:t>
            </a:r>
            <a:endParaRPr lang="da-DK" dirty="0" smtClean="0"/>
          </a:p>
          <a:p>
            <a:r>
              <a:rPr lang="da-DK" dirty="0" smtClean="0"/>
              <a:t>aktiverer og engagerer de </a:t>
            </a:r>
            <a:r>
              <a:rPr lang="da-DK" dirty="0"/>
              <a:t>lokale borgere (0-2), </a:t>
            </a:r>
            <a:endParaRPr lang="da-DK" dirty="0" smtClean="0"/>
          </a:p>
          <a:p>
            <a:r>
              <a:rPr lang="da-DK" dirty="0" smtClean="0"/>
              <a:t>projektets </a:t>
            </a:r>
            <a:r>
              <a:rPr lang="da-DK" dirty="0"/>
              <a:t>parathed (0-2</a:t>
            </a:r>
            <a:r>
              <a:rPr lang="da-DK" dirty="0" smtClean="0"/>
              <a:t>) </a:t>
            </a:r>
          </a:p>
          <a:p>
            <a:r>
              <a:rPr lang="da-DK" dirty="0" smtClean="0"/>
              <a:t>og </a:t>
            </a:r>
            <a:r>
              <a:rPr lang="da-DK" dirty="0"/>
              <a:t>befolkningsudvikling (0-2</a:t>
            </a:r>
            <a:r>
              <a:rPr lang="da-DK" dirty="0" smtClean="0"/>
              <a:t>)</a:t>
            </a:r>
          </a:p>
          <a:p>
            <a:pPr marL="0" indent="0">
              <a:buNone/>
            </a:pPr>
            <a:endParaRPr lang="da-DK" dirty="0"/>
          </a:p>
          <a:p>
            <a:pPr marL="0" indent="0">
              <a:buNone/>
            </a:pPr>
            <a:endParaRPr lang="da-DK"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535" y="391773"/>
            <a:ext cx="1272265" cy="1272265"/>
          </a:xfrm>
          <a:prstGeom prst="rect">
            <a:avLst/>
          </a:prstGeom>
        </p:spPr>
      </p:pic>
    </p:spTree>
    <p:extLst>
      <p:ext uri="{BB962C8B-B14F-4D97-AF65-F5344CB8AC3E}">
        <p14:creationId xmlns:p14="http://schemas.microsoft.com/office/powerpoint/2010/main" val="1023878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Landsbypuljen</a:t>
            </a:r>
            <a:endParaRPr lang="da-DK" sz="2000" dirty="0"/>
          </a:p>
        </p:txBody>
      </p:sp>
      <p:sp>
        <p:nvSpPr>
          <p:cNvPr id="3" name="Pladsholder til indhold 2"/>
          <p:cNvSpPr>
            <a:spLocks noGrp="1"/>
          </p:cNvSpPr>
          <p:nvPr>
            <p:ph idx="1"/>
          </p:nvPr>
        </p:nvSpPr>
        <p:spPr>
          <a:xfrm>
            <a:off x="838200" y="1825624"/>
            <a:ext cx="10515600" cy="4809637"/>
          </a:xfrm>
        </p:spPr>
        <p:txBody>
          <a:bodyPr>
            <a:normAutofit/>
          </a:bodyPr>
          <a:lstStyle/>
          <a:p>
            <a:r>
              <a:rPr lang="da-DK" dirty="0" smtClean="0"/>
              <a:t>Man søger online på </a:t>
            </a:r>
          </a:p>
          <a:p>
            <a:pPr marL="0" indent="0">
              <a:buNone/>
            </a:pPr>
            <a:r>
              <a:rPr lang="da-DK" dirty="0" smtClean="0">
                <a:hlinkClick r:id="rId3"/>
              </a:rPr>
              <a:t>https://www.randers.dk/udvikling-by-og-land/landdistriktsudvikling/finansiering-puljer-fonde/landsbypuljen/</a:t>
            </a:r>
            <a:endParaRPr lang="da-DK" b="1" dirty="0" smtClean="0"/>
          </a:p>
          <a:p>
            <a:pPr marL="0" indent="0">
              <a:buNone/>
            </a:pPr>
            <a:endParaRPr lang="da-DK" b="1" dirty="0" smtClean="0"/>
          </a:p>
          <a:p>
            <a:r>
              <a:rPr lang="da-DK" b="1" dirty="0" smtClean="0"/>
              <a:t>HUSK at vedhæfte</a:t>
            </a:r>
            <a:endParaRPr lang="da-DK" b="1" dirty="0"/>
          </a:p>
          <a:p>
            <a:pPr lvl="1"/>
            <a:r>
              <a:rPr lang="da-DK" sz="2300" dirty="0" smtClean="0"/>
              <a:t>2 tilbud ved mere end 50.000 kr. </a:t>
            </a:r>
          </a:p>
          <a:p>
            <a:pPr lvl="1"/>
            <a:r>
              <a:rPr lang="da-DK" sz="2300" dirty="0" smtClean="0"/>
              <a:t>Underskrevne foreningsvedtægter</a:t>
            </a:r>
          </a:p>
          <a:p>
            <a:pPr lvl="1"/>
            <a:r>
              <a:rPr lang="da-DK" sz="2300" dirty="0" smtClean="0"/>
              <a:t>Aftaler og godkendelser (f.eks. på arealanvendelse)</a:t>
            </a:r>
          </a:p>
          <a:p>
            <a:pPr lvl="1"/>
            <a:r>
              <a:rPr lang="da-DK" sz="2300" dirty="0" smtClean="0"/>
              <a:t>(Budget og finansieringsplan)</a:t>
            </a:r>
          </a:p>
          <a:p>
            <a:pPr lvl="1"/>
            <a:r>
              <a:rPr lang="da-DK" sz="2300" dirty="0" smtClean="0"/>
              <a:t>(CVR Nummer)</a:t>
            </a:r>
          </a:p>
          <a:p>
            <a:endParaRPr lang="da-DK" dirty="0"/>
          </a:p>
        </p:txBody>
      </p:sp>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535" y="391773"/>
            <a:ext cx="1272265" cy="1272265"/>
          </a:xfrm>
          <a:prstGeom prst="rect">
            <a:avLst/>
          </a:prstGeom>
        </p:spPr>
      </p:pic>
    </p:spTree>
    <p:extLst>
      <p:ext uri="{BB962C8B-B14F-4D97-AF65-F5344CB8AC3E}">
        <p14:creationId xmlns:p14="http://schemas.microsoft.com/office/powerpoint/2010/main" val="2584976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Program</a:t>
            </a:r>
            <a:endParaRPr lang="da-DK" dirty="0"/>
          </a:p>
        </p:txBody>
      </p:sp>
      <p:sp>
        <p:nvSpPr>
          <p:cNvPr id="3" name="Pladsholder til indhold 2"/>
          <p:cNvSpPr>
            <a:spLocks noGrp="1"/>
          </p:cNvSpPr>
          <p:nvPr>
            <p:ph idx="1"/>
          </p:nvPr>
        </p:nvSpPr>
        <p:spPr>
          <a:xfrm>
            <a:off x="838200" y="1825625"/>
            <a:ext cx="10515600" cy="4678206"/>
          </a:xfrm>
        </p:spPr>
        <p:txBody>
          <a:bodyPr>
            <a:noAutofit/>
          </a:bodyPr>
          <a:lstStyle/>
          <a:p>
            <a:pPr marL="0" indent="0" fontAlgn="base">
              <a:buNone/>
            </a:pPr>
            <a:r>
              <a:rPr lang="da-DK" sz="2000" dirty="0" smtClean="0"/>
              <a:t>18.00-18.05 </a:t>
            </a:r>
            <a:r>
              <a:rPr lang="da-DK" sz="2000" dirty="0"/>
              <a:t>Velkomst </a:t>
            </a:r>
            <a:endParaRPr lang="da-DK" sz="2000" dirty="0" smtClean="0"/>
          </a:p>
          <a:p>
            <a:pPr marL="0" indent="0" fontAlgn="base">
              <a:buNone/>
            </a:pPr>
            <a:r>
              <a:rPr lang="da-DK" sz="2000" dirty="0" smtClean="0"/>
              <a:t>18.05 </a:t>
            </a:r>
            <a:r>
              <a:rPr lang="da-DK" sz="2000" dirty="0"/>
              <a:t>– 19.00 </a:t>
            </a:r>
            <a:r>
              <a:rPr lang="da-DK" sz="2000" dirty="0" smtClean="0"/>
              <a:t>Lokale puljer og fonde: </a:t>
            </a:r>
          </a:p>
          <a:p>
            <a:pPr fontAlgn="base"/>
            <a:r>
              <a:rPr lang="da-DK" sz="2000" dirty="0" smtClean="0"/>
              <a:t>Vækstpuljen </a:t>
            </a:r>
            <a:r>
              <a:rPr lang="da-DK" sz="2000" dirty="0" err="1" smtClean="0"/>
              <a:t>Norlys</a:t>
            </a:r>
            <a:endParaRPr lang="da-DK" sz="2000" dirty="0"/>
          </a:p>
          <a:p>
            <a:pPr fontAlgn="base"/>
            <a:r>
              <a:rPr lang="da-DK" sz="2000" dirty="0" smtClean="0"/>
              <a:t>ELRO fonden</a:t>
            </a:r>
          </a:p>
          <a:p>
            <a:pPr fontAlgn="base"/>
            <a:r>
              <a:rPr lang="da-DK" sz="2000" dirty="0" smtClean="0"/>
              <a:t>LAG </a:t>
            </a:r>
            <a:r>
              <a:rPr lang="da-DK" sz="2000" dirty="0"/>
              <a:t>Randers-Favrskov </a:t>
            </a:r>
            <a:endParaRPr lang="da-DK" sz="2000" dirty="0" smtClean="0"/>
          </a:p>
          <a:p>
            <a:pPr fontAlgn="base"/>
            <a:r>
              <a:rPr lang="da-DK" sz="2000" dirty="0" smtClean="0"/>
              <a:t>og </a:t>
            </a:r>
            <a:r>
              <a:rPr lang="da-DK" sz="2000" dirty="0"/>
              <a:t>Landsbypuljen </a:t>
            </a:r>
            <a:endParaRPr lang="da-DK" sz="2000" dirty="0" smtClean="0"/>
          </a:p>
          <a:p>
            <a:pPr marL="0" indent="0" fontAlgn="base">
              <a:buNone/>
            </a:pPr>
            <a:r>
              <a:rPr lang="da-DK" sz="2000" dirty="0" smtClean="0"/>
              <a:t>19.00 </a:t>
            </a:r>
            <a:r>
              <a:rPr lang="da-DK" sz="2000" dirty="0"/>
              <a:t>– 19.15 Pause og sandwich</a:t>
            </a:r>
          </a:p>
          <a:p>
            <a:pPr marL="0" indent="0" fontAlgn="base">
              <a:buNone/>
            </a:pPr>
            <a:r>
              <a:rPr lang="da-DK" sz="2000" dirty="0"/>
              <a:t>19.15 – 19.45 Introduktion til fundraising og </a:t>
            </a:r>
            <a:r>
              <a:rPr lang="da-DK" sz="2000" dirty="0" smtClean="0"/>
              <a:t>værktøjet </a:t>
            </a:r>
            <a:r>
              <a:rPr lang="da-DK" sz="2000" dirty="0"/>
              <a:t>"fonde.dk" </a:t>
            </a:r>
            <a:r>
              <a:rPr lang="da-DK" sz="2000" dirty="0" smtClean="0"/>
              <a:t>- </a:t>
            </a:r>
            <a:r>
              <a:rPr lang="da-DK" sz="2000" dirty="0"/>
              <a:t>med tid til spørgsmål</a:t>
            </a:r>
          </a:p>
          <a:p>
            <a:pPr marL="0" indent="0" fontAlgn="base">
              <a:buNone/>
            </a:pPr>
            <a:r>
              <a:rPr lang="da-DK" sz="2000" dirty="0"/>
              <a:t>19.45 – 20.15 Crowdfunding</a:t>
            </a:r>
          </a:p>
          <a:p>
            <a:pPr marL="0" indent="0" fontAlgn="base">
              <a:buNone/>
            </a:pPr>
            <a:r>
              <a:rPr lang="da-DK" sz="2000" dirty="0"/>
              <a:t>20.15 – 20.40 </a:t>
            </a:r>
            <a:r>
              <a:rPr lang="da-DK" sz="2000" dirty="0" err="1"/>
              <a:t>Brostedet</a:t>
            </a:r>
            <a:r>
              <a:rPr lang="da-DK" sz="2000" dirty="0"/>
              <a:t> i Ålum – et samarbejdsprojekt mellem fire landsbyer i to kommuner.</a:t>
            </a:r>
          </a:p>
          <a:p>
            <a:pPr marL="0" indent="0" fontAlgn="base">
              <a:buNone/>
            </a:pPr>
            <a:r>
              <a:rPr lang="da-DK" sz="2000" dirty="0"/>
              <a:t>20.40-21.00 Spørgetime. Tilstede er konsulenter fra Randers Kommune, LAG Randers-Favrskov, Vækstpuljen </a:t>
            </a:r>
            <a:r>
              <a:rPr lang="da-DK" sz="2000" dirty="0" err="1"/>
              <a:t>Norlys</a:t>
            </a:r>
            <a:r>
              <a:rPr lang="da-DK" sz="2000" dirty="0"/>
              <a:t>, </a:t>
            </a:r>
            <a:r>
              <a:rPr lang="da-DK" sz="2000" dirty="0" err="1"/>
              <a:t>ELROfonden</a:t>
            </a:r>
            <a:r>
              <a:rPr lang="da-DK" sz="2000" dirty="0"/>
              <a:t> og fundraiseren/Fonde.dk</a:t>
            </a:r>
          </a:p>
        </p:txBody>
      </p:sp>
    </p:spTree>
    <p:extLst>
      <p:ext uri="{BB962C8B-B14F-4D97-AF65-F5344CB8AC3E}">
        <p14:creationId xmlns:p14="http://schemas.microsoft.com/office/powerpoint/2010/main" val="1303379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C82C"/>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285" y="-644189"/>
            <a:ext cx="7865392" cy="8423836"/>
          </a:xfrm>
          <a:prstGeom prst="rect">
            <a:avLst/>
          </a:prstGeom>
        </p:spPr>
      </p:pic>
      <p:pic>
        <p:nvPicPr>
          <p:cNvPr id="9" name="Picture 8"/>
          <p:cNvPicPr>
            <a:picLocks noChangeAspect="1"/>
          </p:cNvPicPr>
          <p:nvPr/>
        </p:nvPicPr>
        <p:blipFill>
          <a:blip r:embed="rId4"/>
          <a:stretch>
            <a:fillRect/>
          </a:stretch>
        </p:blipFill>
        <p:spPr>
          <a:xfrm>
            <a:off x="8351321" y="5491839"/>
            <a:ext cx="3296512" cy="436805"/>
          </a:xfrm>
          <a:prstGeom prst="rect">
            <a:avLst/>
          </a:prstGeom>
        </p:spPr>
      </p:pic>
      <p:cxnSp>
        <p:nvCxnSpPr>
          <p:cNvPr id="10" name="Straight Connector 9"/>
          <p:cNvCxnSpPr/>
          <p:nvPr/>
        </p:nvCxnSpPr>
        <p:spPr>
          <a:xfrm>
            <a:off x="10938410" y="996380"/>
            <a:ext cx="691243" cy="0"/>
          </a:xfrm>
          <a:prstGeom prst="line">
            <a:avLst/>
          </a:prstGeom>
          <a:ln w="25400">
            <a:solidFill>
              <a:srgbClr val="3D4F4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432277" y="6039483"/>
            <a:ext cx="2367956" cy="276999"/>
          </a:xfrm>
          <a:prstGeom prst="rect">
            <a:avLst/>
          </a:prstGeom>
          <a:noFill/>
        </p:spPr>
        <p:txBody>
          <a:bodyPr wrap="none" rtlCol="0">
            <a:spAutoFit/>
          </a:bodyPr>
          <a:lstStyle/>
          <a:p>
            <a:pPr algn="r"/>
            <a:r>
              <a:rPr lang="da-DK" sz="1200" spc="300" dirty="0">
                <a:solidFill>
                  <a:srgbClr val="000000"/>
                </a:solidFill>
                <a:latin typeface="Roboto" charset="0"/>
                <a:ea typeface="Roboto" charset="0"/>
                <a:cs typeface="Roboto" charset="0"/>
              </a:rPr>
              <a:t>www.fundraiseren.dk</a:t>
            </a:r>
          </a:p>
        </p:txBody>
      </p:sp>
      <p:sp>
        <p:nvSpPr>
          <p:cNvPr id="12" name="TextBox 11"/>
          <p:cNvSpPr txBox="1"/>
          <p:nvPr/>
        </p:nvSpPr>
        <p:spPr>
          <a:xfrm>
            <a:off x="5855906" y="1185528"/>
            <a:ext cx="5865196" cy="3508653"/>
          </a:xfrm>
          <a:prstGeom prst="rect">
            <a:avLst/>
          </a:prstGeom>
          <a:noFill/>
        </p:spPr>
        <p:txBody>
          <a:bodyPr wrap="square" rtlCol="0">
            <a:spAutoFit/>
          </a:bodyPr>
          <a:lstStyle/>
          <a:p>
            <a:pPr algn="r"/>
            <a:r>
              <a:rPr lang="da-DK" sz="1200" spc="300" dirty="0">
                <a:solidFill>
                  <a:srgbClr val="000000"/>
                </a:solidFill>
                <a:latin typeface="Roboto" charset="0"/>
                <a:ea typeface="Roboto" charset="0"/>
                <a:cs typeface="Roboto" charset="0"/>
              </a:rPr>
              <a:t>24. Oktober 2022</a:t>
            </a:r>
          </a:p>
          <a:p>
            <a:pPr algn="r"/>
            <a:endParaRPr lang="da-DK" sz="1200" spc="300" dirty="0">
              <a:solidFill>
                <a:srgbClr val="000000"/>
              </a:solidFill>
              <a:latin typeface="Roboto" charset="0"/>
              <a:ea typeface="Roboto" charset="0"/>
              <a:cs typeface="Roboto" charset="0"/>
            </a:endParaRPr>
          </a:p>
          <a:p>
            <a:pPr algn="r"/>
            <a:r>
              <a:rPr lang="da-DK" sz="2000" b="1" spc="300" dirty="0">
                <a:solidFill>
                  <a:srgbClr val="000000"/>
                </a:solidFill>
                <a:latin typeface="Roboto" charset="0"/>
                <a:ea typeface="Roboto" charset="0"/>
                <a:cs typeface="Roboto" charset="0"/>
              </a:rPr>
              <a:t>FUNDRAISING</a:t>
            </a:r>
          </a:p>
          <a:p>
            <a:pPr algn="r"/>
            <a:endParaRPr lang="da-DK" sz="2000" b="1" spc="300" dirty="0">
              <a:solidFill>
                <a:srgbClr val="000000"/>
              </a:solidFill>
              <a:latin typeface="Roboto" charset="0"/>
              <a:ea typeface="Roboto" charset="0"/>
              <a:cs typeface="Roboto" charset="0"/>
            </a:endParaRPr>
          </a:p>
          <a:p>
            <a:pPr algn="r"/>
            <a:r>
              <a:rPr lang="da-DK" sz="2000" b="1" spc="300" dirty="0">
                <a:solidFill>
                  <a:srgbClr val="000000"/>
                </a:solidFill>
                <a:latin typeface="Roboto" charset="0"/>
                <a:ea typeface="Roboto" charset="0"/>
                <a:cs typeface="Roboto" charset="0"/>
              </a:rPr>
              <a:t>DEL 1</a:t>
            </a:r>
          </a:p>
          <a:p>
            <a:pPr algn="r"/>
            <a:r>
              <a:rPr lang="da-DK" sz="1200" b="1" spc="300" dirty="0">
                <a:solidFill>
                  <a:srgbClr val="000000"/>
                </a:solidFill>
                <a:latin typeface="Roboto" charset="0"/>
                <a:ea typeface="Roboto" charset="0"/>
                <a:cs typeface="Roboto" charset="0"/>
              </a:rPr>
              <a:t>FIND DEN BRÆNDENDE PLATFORM</a:t>
            </a:r>
          </a:p>
          <a:p>
            <a:pPr algn="r"/>
            <a:r>
              <a:rPr lang="da-DK" sz="1200" b="1" spc="300" dirty="0">
                <a:solidFill>
                  <a:srgbClr val="000000"/>
                </a:solidFill>
                <a:latin typeface="Roboto" charset="0"/>
                <a:ea typeface="Roboto" charset="0"/>
                <a:cs typeface="Roboto" charset="0"/>
              </a:rPr>
              <a:t>BRUGEN AF FONDE.DK</a:t>
            </a:r>
          </a:p>
          <a:p>
            <a:pPr algn="r"/>
            <a:endParaRPr lang="da-DK" sz="1200" b="1" spc="300" dirty="0">
              <a:solidFill>
                <a:srgbClr val="000000"/>
              </a:solidFill>
              <a:latin typeface="Roboto" charset="0"/>
              <a:ea typeface="Roboto" charset="0"/>
              <a:cs typeface="Roboto" charset="0"/>
            </a:endParaRPr>
          </a:p>
          <a:p>
            <a:pPr algn="r"/>
            <a:endParaRPr lang="da-DK" sz="1200" b="1" spc="300" dirty="0">
              <a:solidFill>
                <a:srgbClr val="000000"/>
              </a:solidFill>
              <a:latin typeface="Roboto" charset="0"/>
              <a:ea typeface="Roboto" charset="0"/>
              <a:cs typeface="Roboto" charset="0"/>
            </a:endParaRPr>
          </a:p>
          <a:p>
            <a:pPr algn="r"/>
            <a:r>
              <a:rPr lang="da-DK" b="1" spc="300" dirty="0">
                <a:solidFill>
                  <a:srgbClr val="000000"/>
                </a:solidFill>
                <a:latin typeface="Roboto" charset="0"/>
                <a:ea typeface="Roboto" charset="0"/>
                <a:cs typeface="Roboto" charset="0"/>
              </a:rPr>
              <a:t>DEL 2</a:t>
            </a:r>
            <a:endParaRPr lang="da-DK" sz="1200" b="1" spc="300" dirty="0">
              <a:solidFill>
                <a:srgbClr val="000000"/>
              </a:solidFill>
              <a:latin typeface="Roboto" charset="0"/>
              <a:ea typeface="Roboto" charset="0"/>
              <a:cs typeface="Roboto" charset="0"/>
            </a:endParaRPr>
          </a:p>
          <a:p>
            <a:pPr algn="r"/>
            <a:r>
              <a:rPr lang="da-DK" sz="1200" b="1" spc="300" dirty="0">
                <a:solidFill>
                  <a:srgbClr val="000000"/>
                </a:solidFill>
                <a:latin typeface="Roboto" charset="0"/>
                <a:ea typeface="Roboto" charset="0"/>
                <a:cs typeface="Roboto" charset="0"/>
              </a:rPr>
              <a:t>INDSAMLING</a:t>
            </a:r>
          </a:p>
          <a:p>
            <a:pPr algn="r"/>
            <a:r>
              <a:rPr lang="da-DK" sz="1200" b="1" spc="300" dirty="0">
                <a:solidFill>
                  <a:srgbClr val="000000"/>
                </a:solidFill>
                <a:latin typeface="Roboto" charset="0"/>
                <a:ea typeface="Roboto" charset="0"/>
                <a:cs typeface="Roboto" charset="0"/>
              </a:rPr>
              <a:t>CROWDFUNDING</a:t>
            </a:r>
            <a:br>
              <a:rPr lang="da-DK" sz="1200" b="1" spc="300" dirty="0">
                <a:solidFill>
                  <a:srgbClr val="000000"/>
                </a:solidFill>
                <a:latin typeface="Roboto" charset="0"/>
                <a:ea typeface="Roboto" charset="0"/>
                <a:cs typeface="Roboto" charset="0"/>
              </a:rPr>
            </a:br>
            <a:r>
              <a:rPr lang="da-DK" sz="1200" b="1" spc="300" dirty="0">
                <a:solidFill>
                  <a:srgbClr val="000000"/>
                </a:solidFill>
                <a:latin typeface="Roboto" charset="0"/>
                <a:ea typeface="Roboto" charset="0"/>
                <a:cs typeface="Roboto" charset="0"/>
              </a:rPr>
              <a:t>FOLKEAKTIER</a:t>
            </a:r>
            <a:br>
              <a:rPr lang="da-DK" sz="1200" b="1" spc="300" dirty="0">
                <a:solidFill>
                  <a:srgbClr val="000000"/>
                </a:solidFill>
                <a:latin typeface="Roboto" charset="0"/>
                <a:ea typeface="Roboto" charset="0"/>
                <a:cs typeface="Roboto" charset="0"/>
              </a:rPr>
            </a:br>
            <a:r>
              <a:rPr lang="da-DK" sz="1200" b="1" spc="300" dirty="0">
                <a:solidFill>
                  <a:srgbClr val="000000"/>
                </a:solidFill>
                <a:latin typeface="Roboto" charset="0"/>
                <a:ea typeface="Roboto" charset="0"/>
                <a:cs typeface="Roboto" charset="0"/>
              </a:rPr>
              <a:t>SPONSORATER</a:t>
            </a:r>
            <a:br>
              <a:rPr lang="da-DK" sz="1200" b="1" spc="300" dirty="0">
                <a:solidFill>
                  <a:srgbClr val="000000"/>
                </a:solidFill>
                <a:latin typeface="Roboto" charset="0"/>
                <a:ea typeface="Roboto" charset="0"/>
                <a:cs typeface="Roboto" charset="0"/>
              </a:rPr>
            </a:br>
            <a:r>
              <a:rPr lang="da-DK" sz="1200" b="1" spc="300" dirty="0">
                <a:solidFill>
                  <a:srgbClr val="000000"/>
                </a:solidFill>
                <a:latin typeface="Roboto" charset="0"/>
                <a:ea typeface="Roboto" charset="0"/>
                <a:cs typeface="Roboto" charset="0"/>
              </a:rPr>
              <a:t>PARTNERSKABER</a:t>
            </a:r>
          </a:p>
          <a:p>
            <a:pPr algn="r"/>
            <a:endParaRPr lang="da-DK" sz="1200" b="1" spc="300" dirty="0">
              <a:solidFill>
                <a:srgbClr val="000000"/>
              </a:solidFill>
              <a:latin typeface="Roboto" charset="0"/>
              <a:ea typeface="Roboto" charset="0"/>
              <a:cs typeface="Roboto" charset="0"/>
            </a:endParaRPr>
          </a:p>
        </p:txBody>
      </p:sp>
    </p:spTree>
    <p:extLst>
      <p:ext uri="{BB962C8B-B14F-4D97-AF65-F5344CB8AC3E}">
        <p14:creationId xmlns:p14="http://schemas.microsoft.com/office/powerpoint/2010/main" val="3191072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xmlns="" id="{C5A46D57-437A-436D-9331-9812F40886F4}"/>
              </a:ext>
            </a:extLst>
          </p:cNvPr>
          <p:cNvPicPr>
            <a:picLocks noGrp="1" noChangeAspect="1"/>
          </p:cNvPicPr>
          <p:nvPr>
            <p:ph type="pic" sz="quarter" idx="13"/>
          </p:nvPr>
        </p:nvPicPr>
        <p:blipFill rotWithShape="1">
          <a:blip r:embed="rId2"/>
          <a:srcRect l="2315" t="25302" r="2315" b="7233"/>
          <a:stretch/>
        </p:blipFill>
        <p:spPr>
          <a:xfrm>
            <a:off x="0" y="1074656"/>
            <a:ext cx="12192000" cy="4835950"/>
          </a:xfrm>
        </p:spPr>
      </p:pic>
      <p:pic>
        <p:nvPicPr>
          <p:cNvPr id="5" name="object 4">
            <a:extLst>
              <a:ext uri="{FF2B5EF4-FFF2-40B4-BE49-F238E27FC236}">
                <a16:creationId xmlns:a16="http://schemas.microsoft.com/office/drawing/2014/main" xmlns="" id="{38CEB270-90DD-A46A-C865-80F0168E640D}"/>
              </a:ext>
            </a:extLst>
          </p:cNvPr>
          <p:cNvPicPr/>
          <p:nvPr/>
        </p:nvPicPr>
        <p:blipFill>
          <a:blip r:embed="rId3" cstate="print"/>
          <a:stretch>
            <a:fillRect/>
          </a:stretch>
        </p:blipFill>
        <p:spPr>
          <a:xfrm>
            <a:off x="6341786" y="5977094"/>
            <a:ext cx="1752009" cy="551083"/>
          </a:xfrm>
          <a:prstGeom prst="rect">
            <a:avLst/>
          </a:prstGeom>
        </p:spPr>
      </p:pic>
      <p:pic>
        <p:nvPicPr>
          <p:cNvPr id="6" name="object 5">
            <a:extLst>
              <a:ext uri="{FF2B5EF4-FFF2-40B4-BE49-F238E27FC236}">
                <a16:creationId xmlns:a16="http://schemas.microsoft.com/office/drawing/2014/main" xmlns="" id="{4453D067-E14F-BF0E-4C42-6765A6DF1C2B}"/>
              </a:ext>
            </a:extLst>
          </p:cNvPr>
          <p:cNvPicPr/>
          <p:nvPr/>
        </p:nvPicPr>
        <p:blipFill>
          <a:blip r:embed="rId4" cstate="print"/>
          <a:stretch>
            <a:fillRect/>
          </a:stretch>
        </p:blipFill>
        <p:spPr>
          <a:xfrm>
            <a:off x="1657438" y="5977094"/>
            <a:ext cx="2638042" cy="515099"/>
          </a:xfrm>
          <a:prstGeom prst="rect">
            <a:avLst/>
          </a:prstGeom>
        </p:spPr>
      </p:pic>
    </p:spTree>
    <p:extLst>
      <p:ext uri="{BB962C8B-B14F-4D97-AF65-F5344CB8AC3E}">
        <p14:creationId xmlns:p14="http://schemas.microsoft.com/office/powerpoint/2010/main" val="939395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00" r="1600"/>
          <a:stretch>
            <a:fillRect/>
          </a:stretch>
        </p:blipFill>
        <p:spPr/>
      </p:pic>
      <p:sp>
        <p:nvSpPr>
          <p:cNvPr id="23" name="Rectangle 22"/>
          <p:cNvSpPr/>
          <p:nvPr/>
        </p:nvSpPr>
        <p:spPr>
          <a:xfrm>
            <a:off x="0" y="0"/>
            <a:ext cx="12192000" cy="6858000"/>
          </a:xfrm>
          <a:prstGeom prst="rect">
            <a:avLst/>
          </a:prstGeom>
          <a:solidFill>
            <a:srgbClr val="3D4F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solidFill>
                <a:srgbClr val="FFFFFF"/>
              </a:solidFill>
            </a:endParaRPr>
          </a:p>
        </p:txBody>
      </p:sp>
      <p:sp>
        <p:nvSpPr>
          <p:cNvPr id="25" name="Rectangle 24"/>
          <p:cNvSpPr/>
          <p:nvPr/>
        </p:nvSpPr>
        <p:spPr>
          <a:xfrm>
            <a:off x="1693446" y="2659818"/>
            <a:ext cx="8858028" cy="154045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4400" b="1" spc="600" dirty="0">
                <a:solidFill>
                  <a:srgbClr val="FFFFFF"/>
                </a:solidFill>
                <a:latin typeface="Playfair Display" charset="0"/>
                <a:ea typeface="Playfair Display" charset="0"/>
                <a:cs typeface="Playfair Display" charset="0"/>
              </a:rPr>
              <a:t>FIND DEN BRÆNDENDE PLATFORM</a:t>
            </a:r>
          </a:p>
        </p:txBody>
      </p:sp>
    </p:spTree>
    <p:extLst>
      <p:ext uri="{BB962C8B-B14F-4D97-AF65-F5344CB8AC3E}">
        <p14:creationId xmlns:p14="http://schemas.microsoft.com/office/powerpoint/2010/main" val="1466416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xmlns="" id="{3C349E6A-5D49-874B-9450-7CDEF8F587C3}"/>
              </a:ext>
            </a:extLst>
          </p:cNvPr>
          <p:cNvPicPr>
            <a:picLocks noChangeAspect="1"/>
          </p:cNvPicPr>
          <p:nvPr/>
        </p:nvPicPr>
        <p:blipFill>
          <a:blip r:embed="rId3"/>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xmlns="" id="{627C17B1-66EF-A108-065D-EA31BA0A8979}"/>
              </a:ext>
            </a:extLst>
          </p:cNvPr>
          <p:cNvSpPr txBox="1">
            <a:spLocks/>
          </p:cNvSpPr>
          <p:nvPr/>
        </p:nvSpPr>
        <p:spPr>
          <a:xfrm>
            <a:off x="1265819" y="1405032"/>
            <a:ext cx="4672865" cy="495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000000"/>
                </a:solidFill>
                <a:latin typeface="Playfair Display" charset="0"/>
                <a:ea typeface="Playfair Display" charset="0"/>
                <a:cs typeface="Playfair Display" charset="0"/>
              </a:rPr>
              <a:t>Hvorfor?</a:t>
            </a:r>
          </a:p>
        </p:txBody>
      </p:sp>
      <p:sp>
        <p:nvSpPr>
          <p:cNvPr id="4" name="TextBox 6">
            <a:extLst>
              <a:ext uri="{FF2B5EF4-FFF2-40B4-BE49-F238E27FC236}">
                <a16:creationId xmlns:a16="http://schemas.microsoft.com/office/drawing/2014/main" xmlns="" id="{06474450-D5C0-4F06-946C-B6D21700F44C}"/>
              </a:ext>
            </a:extLst>
          </p:cNvPr>
          <p:cNvSpPr txBox="1"/>
          <p:nvPr/>
        </p:nvSpPr>
        <p:spPr>
          <a:xfrm>
            <a:off x="1349636" y="2412466"/>
            <a:ext cx="4333409" cy="1436291"/>
          </a:xfrm>
          <a:prstGeom prst="rect">
            <a:avLst/>
          </a:prstGeom>
          <a:noFill/>
        </p:spPr>
        <p:txBody>
          <a:bodyPr wrap="square" lIns="0" tIns="0" rIns="91440" bIns="0" rtlCol="0">
            <a:spAutoFit/>
          </a:bodyPr>
          <a:lstStyle/>
          <a:p>
            <a:pPr marL="342900" indent="-342900">
              <a:lnSpc>
                <a:spcPct val="150000"/>
              </a:lnSpc>
              <a:buClr>
                <a:srgbClr val="FEC82C"/>
              </a:buClr>
              <a:buFont typeface="+mj-lt"/>
              <a:buAutoNum type="arabicPeriod"/>
            </a:pPr>
            <a:r>
              <a:rPr lang="da-DK" sz="1600" dirty="0">
                <a:solidFill>
                  <a:srgbClr val="000000">
                    <a:alpha val="60000"/>
                  </a:srgbClr>
                </a:solidFill>
                <a:latin typeface="Roboto" charset="0"/>
                <a:ea typeface="Roboto" charset="0"/>
                <a:cs typeface="Roboto" charset="0"/>
              </a:rPr>
              <a:t>Flere ansøgninger</a:t>
            </a:r>
          </a:p>
          <a:p>
            <a:pPr marL="342900" indent="-342900">
              <a:lnSpc>
                <a:spcPct val="150000"/>
              </a:lnSpc>
              <a:buClr>
                <a:srgbClr val="FEC82C"/>
              </a:buClr>
              <a:buFont typeface="+mj-lt"/>
              <a:buAutoNum type="arabicPeriod"/>
            </a:pPr>
            <a:r>
              <a:rPr lang="da-DK" sz="1600" dirty="0">
                <a:solidFill>
                  <a:srgbClr val="000000">
                    <a:alpha val="60000"/>
                  </a:srgbClr>
                </a:solidFill>
                <a:latin typeface="Roboto" charset="0"/>
                <a:ea typeface="Roboto" charset="0"/>
                <a:cs typeface="Roboto" charset="0"/>
              </a:rPr>
              <a:t>Stigende konkurrence om midlerne</a:t>
            </a:r>
          </a:p>
          <a:p>
            <a:pPr marL="342900" indent="-342900">
              <a:lnSpc>
                <a:spcPct val="150000"/>
              </a:lnSpc>
              <a:buClr>
                <a:srgbClr val="FEC82C"/>
              </a:buClr>
              <a:buFont typeface="+mj-lt"/>
              <a:buAutoNum type="arabicPeriod"/>
            </a:pPr>
            <a:r>
              <a:rPr lang="da-DK" sz="1600" dirty="0">
                <a:solidFill>
                  <a:srgbClr val="000000">
                    <a:alpha val="60000"/>
                  </a:srgbClr>
                </a:solidFill>
                <a:latin typeface="Roboto" charset="0"/>
                <a:ea typeface="Roboto" charset="0"/>
                <a:cs typeface="Roboto" charset="0"/>
              </a:rPr>
              <a:t>Højere krav fra støtteyderne</a:t>
            </a:r>
          </a:p>
          <a:p>
            <a:pPr marL="342900" indent="-342900">
              <a:lnSpc>
                <a:spcPct val="150000"/>
              </a:lnSpc>
              <a:buClr>
                <a:srgbClr val="FEC82C"/>
              </a:buClr>
              <a:buFont typeface="+mj-lt"/>
              <a:buAutoNum type="arabicPeriod"/>
            </a:pPr>
            <a:endParaRPr lang="da-DK" sz="1600" dirty="0">
              <a:solidFill>
                <a:srgbClr val="000000">
                  <a:alpha val="60000"/>
                </a:srgbClr>
              </a:solidFill>
              <a:latin typeface="Roboto" charset="0"/>
              <a:ea typeface="Roboto" charset="0"/>
              <a:cs typeface="Roboto" charset="0"/>
            </a:endParaRPr>
          </a:p>
        </p:txBody>
      </p:sp>
    </p:spTree>
    <p:extLst>
      <p:ext uri="{BB962C8B-B14F-4D97-AF65-F5344CB8AC3E}">
        <p14:creationId xmlns:p14="http://schemas.microsoft.com/office/powerpoint/2010/main" val="3179402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13414" y="2162291"/>
            <a:ext cx="3684814" cy="904863"/>
          </a:xfrm>
          <a:prstGeom prst="rect">
            <a:avLst/>
          </a:prstGeom>
          <a:noFill/>
        </p:spPr>
        <p:txBody>
          <a:bodyPr wrap="square" lIns="0" tIns="0" rIns="0" bIns="0" rtlCol="0">
            <a:spAutoFit/>
          </a:bodyPr>
          <a:lstStyle/>
          <a:p>
            <a:pPr>
              <a:lnSpc>
                <a:spcPct val="80000"/>
              </a:lnSpc>
            </a:pPr>
            <a:r>
              <a:rPr lang="da-DK" sz="3600" b="1" dirty="0">
                <a:solidFill>
                  <a:srgbClr val="000000"/>
                </a:solidFill>
                <a:latin typeface="Playfair Display" charset="0"/>
                <a:ea typeface="Playfair Display" charset="0"/>
                <a:cs typeface="Playfair Display" charset="0"/>
              </a:rPr>
              <a:t>3 typiske ansøgerfejl</a:t>
            </a:r>
          </a:p>
        </p:txBody>
      </p:sp>
      <p:cxnSp>
        <p:nvCxnSpPr>
          <p:cNvPr id="13" name="Straight Connector 12"/>
          <p:cNvCxnSpPr/>
          <p:nvPr/>
        </p:nvCxnSpPr>
        <p:spPr>
          <a:xfrm>
            <a:off x="3913414" y="3428999"/>
            <a:ext cx="691243" cy="0"/>
          </a:xfrm>
          <a:prstGeom prst="line">
            <a:avLst/>
          </a:prstGeom>
          <a:ln w="25400">
            <a:solidFill>
              <a:srgbClr val="FEC82C"/>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00234" y="1492625"/>
            <a:ext cx="1754372" cy="179536"/>
          </a:xfrm>
          <a:prstGeom prst="rect">
            <a:avLst/>
          </a:prstGeom>
          <a:noFill/>
        </p:spPr>
        <p:txBody>
          <a:bodyPr wrap="square" lIns="0" tIns="0" rIns="0" bIns="0" rtlCol="0">
            <a:spAutoFit/>
          </a:bodyPr>
          <a:lstStyle/>
          <a:p>
            <a:pPr>
              <a:lnSpc>
                <a:spcPct val="80000"/>
              </a:lnSpc>
            </a:pPr>
            <a:r>
              <a:rPr lang="da-DK" sz="1400" b="1" spc="200" dirty="0">
                <a:solidFill>
                  <a:srgbClr val="000000"/>
                </a:solidFill>
                <a:latin typeface="Roboto" charset="0"/>
                <a:ea typeface="Roboto" charset="0"/>
                <a:cs typeface="Roboto" charset="0"/>
              </a:rPr>
              <a:t>1.</a:t>
            </a:r>
          </a:p>
        </p:txBody>
      </p:sp>
      <p:sp>
        <p:nvSpPr>
          <p:cNvPr id="17" name="TextBox 16"/>
          <p:cNvSpPr txBox="1"/>
          <p:nvPr/>
        </p:nvSpPr>
        <p:spPr>
          <a:xfrm>
            <a:off x="7600234" y="1747659"/>
            <a:ext cx="3193984" cy="610424"/>
          </a:xfrm>
          <a:prstGeom prst="rect">
            <a:avLst/>
          </a:prstGeom>
          <a:noFill/>
        </p:spPr>
        <p:txBody>
          <a:bodyPr wrap="square" lIns="0" tIns="0" rIns="91440" bIns="0" rtlCol="0">
            <a:spAutoFit/>
          </a:bodyPr>
          <a:lstStyle/>
          <a:p>
            <a:pPr>
              <a:lnSpc>
                <a:spcPct val="150000"/>
              </a:lnSpc>
            </a:pPr>
            <a:r>
              <a:rPr lang="da-DK" sz="1400" b="1" dirty="0">
                <a:solidFill>
                  <a:srgbClr val="000000">
                    <a:alpha val="60000"/>
                  </a:srgbClr>
                </a:solidFill>
                <a:latin typeface="Roboto" charset="0"/>
                <a:ea typeface="Roboto" charset="0"/>
                <a:cs typeface="Roboto" charset="0"/>
              </a:rPr>
              <a:t>Opfylder ikke formalia – 40-50% af alle ansøgninger kasseres… </a:t>
            </a:r>
            <a:endParaRPr lang="da-DK" sz="1400" dirty="0">
              <a:solidFill>
                <a:srgbClr val="000000">
                  <a:alpha val="60000"/>
                </a:srgbClr>
              </a:solidFill>
              <a:latin typeface="Roboto" charset="0"/>
              <a:ea typeface="Roboto" charset="0"/>
              <a:cs typeface="Roboto" charset="0"/>
            </a:endParaRPr>
          </a:p>
        </p:txBody>
      </p:sp>
      <p:sp>
        <p:nvSpPr>
          <p:cNvPr id="18" name="TextBox 17"/>
          <p:cNvSpPr txBox="1"/>
          <p:nvPr/>
        </p:nvSpPr>
        <p:spPr>
          <a:xfrm>
            <a:off x="7600234" y="2651770"/>
            <a:ext cx="1754372" cy="179536"/>
          </a:xfrm>
          <a:prstGeom prst="rect">
            <a:avLst/>
          </a:prstGeom>
          <a:noFill/>
        </p:spPr>
        <p:txBody>
          <a:bodyPr wrap="square" lIns="0" tIns="0" rIns="0" bIns="0" rtlCol="0">
            <a:spAutoFit/>
          </a:bodyPr>
          <a:lstStyle/>
          <a:p>
            <a:pPr>
              <a:lnSpc>
                <a:spcPct val="80000"/>
              </a:lnSpc>
            </a:pPr>
            <a:r>
              <a:rPr lang="da-DK" sz="1400" b="1" spc="200" dirty="0">
                <a:solidFill>
                  <a:srgbClr val="000000"/>
                </a:solidFill>
                <a:latin typeface="Roboto" charset="0"/>
                <a:ea typeface="Roboto" charset="0"/>
                <a:cs typeface="Roboto" charset="0"/>
              </a:rPr>
              <a:t>2.</a:t>
            </a:r>
          </a:p>
        </p:txBody>
      </p:sp>
      <p:sp>
        <p:nvSpPr>
          <p:cNvPr id="19" name="TextBox 18"/>
          <p:cNvSpPr txBox="1"/>
          <p:nvPr/>
        </p:nvSpPr>
        <p:spPr>
          <a:xfrm>
            <a:off x="7600233" y="2906804"/>
            <a:ext cx="3512267" cy="610424"/>
          </a:xfrm>
          <a:prstGeom prst="rect">
            <a:avLst/>
          </a:prstGeom>
          <a:noFill/>
        </p:spPr>
        <p:txBody>
          <a:bodyPr wrap="square" lIns="0" tIns="0" rIns="91440" bIns="0" rtlCol="0">
            <a:spAutoFit/>
          </a:bodyPr>
          <a:lstStyle/>
          <a:p>
            <a:pPr>
              <a:lnSpc>
                <a:spcPct val="150000"/>
              </a:lnSpc>
            </a:pPr>
            <a:r>
              <a:rPr lang="da-DK" sz="1400" b="1" dirty="0">
                <a:solidFill>
                  <a:srgbClr val="000000">
                    <a:alpha val="60000"/>
                  </a:srgbClr>
                </a:solidFill>
                <a:latin typeface="Roboto" charset="0"/>
                <a:ea typeface="Roboto" charset="0"/>
                <a:cs typeface="Roboto" charset="0"/>
              </a:rPr>
              <a:t>Ingen målgruppe, målsætninger eller beskrevet effekt/forskel</a:t>
            </a:r>
            <a:endParaRPr lang="da-DK" sz="1400" dirty="0">
              <a:solidFill>
                <a:srgbClr val="000000">
                  <a:alpha val="60000"/>
                </a:srgbClr>
              </a:solidFill>
              <a:latin typeface="Roboto" charset="0"/>
              <a:ea typeface="Roboto" charset="0"/>
              <a:cs typeface="Roboto" charset="0"/>
            </a:endParaRPr>
          </a:p>
        </p:txBody>
      </p:sp>
      <p:sp>
        <p:nvSpPr>
          <p:cNvPr id="20" name="TextBox 19"/>
          <p:cNvSpPr txBox="1"/>
          <p:nvPr/>
        </p:nvSpPr>
        <p:spPr>
          <a:xfrm>
            <a:off x="7600234" y="3811320"/>
            <a:ext cx="2801066" cy="179536"/>
          </a:xfrm>
          <a:prstGeom prst="rect">
            <a:avLst/>
          </a:prstGeom>
          <a:noFill/>
        </p:spPr>
        <p:txBody>
          <a:bodyPr wrap="square" lIns="0" tIns="0" rIns="0" bIns="0" rtlCol="0">
            <a:spAutoFit/>
          </a:bodyPr>
          <a:lstStyle/>
          <a:p>
            <a:pPr>
              <a:lnSpc>
                <a:spcPct val="80000"/>
              </a:lnSpc>
            </a:pPr>
            <a:r>
              <a:rPr lang="da-DK" sz="1400" b="1" spc="200" dirty="0">
                <a:solidFill>
                  <a:srgbClr val="000000"/>
                </a:solidFill>
                <a:latin typeface="Roboto" charset="0"/>
                <a:ea typeface="Roboto" charset="0"/>
                <a:cs typeface="Roboto" charset="0"/>
              </a:rPr>
              <a:t>3.</a:t>
            </a:r>
          </a:p>
        </p:txBody>
      </p:sp>
      <p:sp>
        <p:nvSpPr>
          <p:cNvPr id="21" name="TextBox 20"/>
          <p:cNvSpPr txBox="1"/>
          <p:nvPr/>
        </p:nvSpPr>
        <p:spPr>
          <a:xfrm>
            <a:off x="7600234" y="4066354"/>
            <a:ext cx="3193984" cy="1256754"/>
          </a:xfrm>
          <a:prstGeom prst="rect">
            <a:avLst/>
          </a:prstGeom>
          <a:noFill/>
        </p:spPr>
        <p:txBody>
          <a:bodyPr wrap="square" lIns="0" tIns="0" rIns="91440" bIns="0" rtlCol="0">
            <a:spAutoFit/>
          </a:bodyPr>
          <a:lstStyle/>
          <a:p>
            <a:pPr>
              <a:lnSpc>
                <a:spcPct val="150000"/>
              </a:lnSpc>
            </a:pPr>
            <a:r>
              <a:rPr lang="da-DK" sz="1400" b="1" dirty="0">
                <a:solidFill>
                  <a:srgbClr val="000000">
                    <a:alpha val="60000"/>
                  </a:srgbClr>
                </a:solidFill>
                <a:latin typeface="Roboto" charset="0"/>
                <a:ea typeface="Roboto" charset="0"/>
                <a:cs typeface="Roboto" charset="0"/>
              </a:rPr>
              <a:t>Projektet har ingen (kerne)fortælling og ingen brændende platform…. Så hvorfor skulle fonden bekymre sig om jeres projekt?</a:t>
            </a:r>
            <a:endParaRPr lang="da-DK" sz="1400" dirty="0">
              <a:solidFill>
                <a:srgbClr val="000000">
                  <a:alpha val="60000"/>
                </a:srgbClr>
              </a:solidFill>
              <a:latin typeface="Roboto" charset="0"/>
              <a:ea typeface="Roboto" charset="0"/>
              <a:cs typeface="Roboto" charset="0"/>
            </a:endParaRPr>
          </a:p>
        </p:txBody>
      </p:sp>
      <p:cxnSp>
        <p:nvCxnSpPr>
          <p:cNvPr id="25" name="Straight Connector 24"/>
          <p:cNvCxnSpPr/>
          <p:nvPr/>
        </p:nvCxnSpPr>
        <p:spPr>
          <a:xfrm>
            <a:off x="6988628" y="149262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3" name="Pladsholder til billede 2" descr="homer.jpg"/>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1312" r="11312"/>
          <a:stretch>
            <a:fillRect/>
          </a:stretch>
        </p:blipFill>
        <p:spPr>
          <a:ln>
            <a:solidFill>
              <a:srgbClr val="000000"/>
            </a:solidFill>
          </a:ln>
        </p:spPr>
      </p:pic>
    </p:spTree>
    <p:extLst>
      <p:ext uri="{BB962C8B-B14F-4D97-AF65-F5344CB8AC3E}">
        <p14:creationId xmlns:p14="http://schemas.microsoft.com/office/powerpoint/2010/main" val="3925153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349636" y="2261859"/>
            <a:ext cx="691243" cy="0"/>
          </a:xfrm>
          <a:prstGeom prst="line">
            <a:avLst/>
          </a:prstGeom>
          <a:ln w="25400">
            <a:solidFill>
              <a:srgbClr val="FEC82C"/>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49636" y="2412466"/>
            <a:ext cx="4333409" cy="3652282"/>
          </a:xfrm>
          <a:prstGeom prst="rect">
            <a:avLst/>
          </a:prstGeom>
          <a:noFill/>
        </p:spPr>
        <p:txBody>
          <a:bodyPr wrap="square" lIns="0" tIns="0" rIns="91440" bIns="0" rtlCol="0">
            <a:spAutoFit/>
          </a:bodyPr>
          <a:lstStyle/>
          <a:p>
            <a:pPr marL="171450" indent="-171450">
              <a:lnSpc>
                <a:spcPct val="150000"/>
              </a:lnSpc>
              <a:buClr>
                <a:srgbClr val="FEC82C"/>
              </a:buClr>
              <a:buFont typeface="Arial" charset="0"/>
              <a:buChar char="•"/>
            </a:pPr>
            <a:r>
              <a:rPr lang="da-DK" sz="1600" dirty="0">
                <a:solidFill>
                  <a:srgbClr val="000000">
                    <a:alpha val="60000"/>
                  </a:srgbClr>
                </a:solidFill>
                <a:latin typeface="Roboto" charset="0"/>
                <a:ea typeface="Roboto" charset="0"/>
                <a:cs typeface="Roboto" charset="0"/>
              </a:rPr>
              <a:t>Den brændende platform er kort fortalt en meget benyttet metafor som tydeliggør alvoren af behovet for forandring </a:t>
            </a:r>
          </a:p>
          <a:p>
            <a:pPr marL="171450" indent="-171450">
              <a:lnSpc>
                <a:spcPct val="150000"/>
              </a:lnSpc>
              <a:buClr>
                <a:srgbClr val="FEC82C"/>
              </a:buClr>
              <a:buFont typeface="Arial" charset="0"/>
              <a:buChar char="•"/>
            </a:pPr>
            <a:endParaRPr lang="da-DK" sz="1600" dirty="0">
              <a:solidFill>
                <a:srgbClr val="000000">
                  <a:alpha val="60000"/>
                </a:srgbClr>
              </a:solidFill>
              <a:latin typeface="Roboto" charset="0"/>
              <a:ea typeface="Roboto" charset="0"/>
              <a:cs typeface="Roboto" charset="0"/>
            </a:endParaRPr>
          </a:p>
          <a:p>
            <a:pPr marL="171450" indent="-171450">
              <a:lnSpc>
                <a:spcPct val="150000"/>
              </a:lnSpc>
              <a:buClr>
                <a:srgbClr val="FEC82C"/>
              </a:buClr>
              <a:buFont typeface="Arial" charset="0"/>
              <a:buChar char="•"/>
            </a:pPr>
            <a:r>
              <a:rPr lang="da-DK" sz="1600" dirty="0">
                <a:solidFill>
                  <a:srgbClr val="000000">
                    <a:alpha val="60000"/>
                  </a:srgbClr>
                </a:solidFill>
                <a:latin typeface="Roboto" charset="0"/>
                <a:ea typeface="Roboto" charset="0"/>
                <a:cs typeface="Roboto" charset="0"/>
              </a:rPr>
              <a:t>Metaforen stammer oprindeligt fra en tragiske hændelse på en olieplatform i Nordsøen, hvor en brand brød ud.</a:t>
            </a:r>
          </a:p>
          <a:p>
            <a:pPr marL="171450" indent="-171450">
              <a:lnSpc>
                <a:spcPct val="150000"/>
              </a:lnSpc>
              <a:buClr>
                <a:srgbClr val="FEC82C"/>
              </a:buClr>
              <a:buFont typeface="Arial" charset="0"/>
              <a:buChar char="•"/>
            </a:pPr>
            <a:endParaRPr lang="da-DK" sz="1600" dirty="0">
              <a:solidFill>
                <a:srgbClr val="000000">
                  <a:alpha val="60000"/>
                </a:srgbClr>
              </a:solidFill>
              <a:latin typeface="Roboto" charset="0"/>
              <a:ea typeface="Roboto" charset="0"/>
              <a:cs typeface="Roboto" charset="0"/>
            </a:endParaRPr>
          </a:p>
          <a:p>
            <a:pPr marL="171450" indent="-171450">
              <a:lnSpc>
                <a:spcPct val="150000"/>
              </a:lnSpc>
              <a:buClr>
                <a:srgbClr val="FEC82C"/>
              </a:buClr>
              <a:buFont typeface="Arial" charset="0"/>
              <a:buChar char="•"/>
            </a:pPr>
            <a:r>
              <a:rPr lang="da-DK" sz="1600" dirty="0">
                <a:solidFill>
                  <a:srgbClr val="000000">
                    <a:alpha val="60000"/>
                  </a:srgbClr>
                </a:solidFill>
                <a:latin typeface="Roboto" charset="0"/>
                <a:ea typeface="Roboto" charset="0"/>
                <a:cs typeface="Roboto" charset="0"/>
              </a:rPr>
              <a:t>Konklusion: Vi er nødt til at gøre noget… ellers ”brænder” (olie)platformen ned </a:t>
            </a:r>
          </a:p>
        </p:txBody>
      </p:sp>
      <p:sp>
        <p:nvSpPr>
          <p:cNvPr id="8" name="Title 1"/>
          <p:cNvSpPr txBox="1">
            <a:spLocks/>
          </p:cNvSpPr>
          <p:nvPr/>
        </p:nvSpPr>
        <p:spPr>
          <a:xfrm>
            <a:off x="1265819" y="1405032"/>
            <a:ext cx="4672865" cy="495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000000"/>
                </a:solidFill>
                <a:latin typeface="Playfair Display" charset="0"/>
                <a:ea typeface="Playfair Display" charset="0"/>
                <a:cs typeface="Playfair Display" charset="0"/>
              </a:rPr>
              <a:t>Hvad er det?</a:t>
            </a:r>
          </a:p>
        </p:txBody>
      </p:sp>
      <p:sp>
        <p:nvSpPr>
          <p:cNvPr id="3" name="Pladsholder til billede 2">
            <a:extLst>
              <a:ext uri="{FF2B5EF4-FFF2-40B4-BE49-F238E27FC236}">
                <a16:creationId xmlns:a16="http://schemas.microsoft.com/office/drawing/2014/main" xmlns="" id="{4581752C-4A11-137C-FEB7-F55C7E64FE3C}"/>
              </a:ext>
            </a:extLst>
          </p:cNvPr>
          <p:cNvSpPr>
            <a:spLocks noGrp="1"/>
          </p:cNvSpPr>
          <p:nvPr>
            <p:ph type="pic" sz="quarter" idx="16"/>
          </p:nvPr>
        </p:nvSpPr>
        <p:spPr/>
      </p:sp>
      <p:pic>
        <p:nvPicPr>
          <p:cNvPr id="1026" name="Picture 2" descr="The Burning Platform: Why Sourcing Has to Change - Emerging Europe">
            <a:extLst>
              <a:ext uri="{FF2B5EF4-FFF2-40B4-BE49-F238E27FC236}">
                <a16:creationId xmlns:a16="http://schemas.microsoft.com/office/drawing/2014/main" xmlns="" id="{2909A7D6-3461-7022-C3CF-937ABB2521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18" r="25853"/>
          <a:stretch/>
        </p:blipFill>
        <p:spPr bwMode="auto">
          <a:xfrm>
            <a:off x="6095998" y="0"/>
            <a:ext cx="6096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619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Det støtteværdige projekt i punktform</a:t>
            </a:r>
          </a:p>
        </p:txBody>
      </p:sp>
      <p:sp>
        <p:nvSpPr>
          <p:cNvPr id="5" name="TextBox 4"/>
          <p:cNvSpPr txBox="1"/>
          <p:nvPr/>
        </p:nvSpPr>
        <p:spPr>
          <a:xfrm>
            <a:off x="1790700" y="2172352"/>
            <a:ext cx="8610600" cy="3080330"/>
          </a:xfrm>
          <a:prstGeom prst="rect">
            <a:avLst/>
          </a:prstGeom>
          <a:noFill/>
        </p:spPr>
        <p:txBody>
          <a:bodyPr wrap="square" lIns="0" rtlCol="0">
            <a:spAutoFit/>
          </a:bodyPr>
          <a:lstStyle/>
          <a:p>
            <a:pPr marL="285750" indent="-285750">
              <a:lnSpc>
                <a:spcPct val="200000"/>
              </a:lnSpc>
              <a:buClr>
                <a:srgbClr val="FEC82C"/>
              </a:buClr>
              <a:buFont typeface="Arial" charset="0"/>
              <a:buChar char="•"/>
            </a:pPr>
            <a:r>
              <a:rPr lang="da-DK" sz="2000" dirty="0">
                <a:solidFill>
                  <a:srgbClr val="000000">
                    <a:alpha val="70000"/>
                  </a:srgbClr>
                </a:solidFill>
                <a:latin typeface="Roboto" charset="0"/>
                <a:ea typeface="Roboto" charset="0"/>
                <a:cs typeface="Roboto" charset="0"/>
              </a:rPr>
              <a:t>Det større perspektiv (samfundsmæssig </a:t>
            </a:r>
            <a:r>
              <a:rPr lang="da-DK" sz="2000" b="1" dirty="0">
                <a:solidFill>
                  <a:srgbClr val="000000">
                    <a:alpha val="70000"/>
                  </a:srgbClr>
                </a:solidFill>
                <a:latin typeface="Roboto" charset="0"/>
                <a:ea typeface="Roboto" charset="0"/>
                <a:cs typeface="Roboto" charset="0"/>
              </a:rPr>
              <a:t>nødvendighed)</a:t>
            </a:r>
          </a:p>
          <a:p>
            <a:pPr marL="285750" indent="-285750">
              <a:lnSpc>
                <a:spcPct val="200000"/>
              </a:lnSpc>
              <a:buClr>
                <a:srgbClr val="FEC82C"/>
              </a:buClr>
              <a:buFont typeface="Arial" charset="0"/>
              <a:buChar char="•"/>
            </a:pPr>
            <a:r>
              <a:rPr lang="da-DK" sz="2000" dirty="0">
                <a:solidFill>
                  <a:srgbClr val="000000">
                    <a:alpha val="70000"/>
                  </a:srgbClr>
                </a:solidFill>
                <a:latin typeface="Roboto" charset="0"/>
                <a:ea typeface="Roboto" charset="0"/>
                <a:cs typeface="Roboto" charset="0"/>
              </a:rPr>
              <a:t>Kommer mange til gode (målgruppe- og brugerorienteret)</a:t>
            </a:r>
          </a:p>
          <a:p>
            <a:pPr marL="285750" indent="-285750">
              <a:lnSpc>
                <a:spcPct val="200000"/>
              </a:lnSpc>
              <a:buClr>
                <a:srgbClr val="FEC82C"/>
              </a:buClr>
              <a:buFont typeface="Arial" charset="0"/>
              <a:buChar char="•"/>
            </a:pPr>
            <a:r>
              <a:rPr lang="da-DK" sz="2000" dirty="0">
                <a:solidFill>
                  <a:srgbClr val="000000">
                    <a:alpha val="70000"/>
                  </a:srgbClr>
                </a:solidFill>
                <a:latin typeface="Roboto" charset="0"/>
                <a:ea typeface="Roboto" charset="0"/>
                <a:cs typeface="Roboto" charset="0"/>
              </a:rPr>
              <a:t>Høj </a:t>
            </a:r>
            <a:r>
              <a:rPr lang="da-DK" sz="2000" b="1" dirty="0">
                <a:solidFill>
                  <a:srgbClr val="000000">
                    <a:alpha val="70000"/>
                  </a:srgbClr>
                </a:solidFill>
                <a:latin typeface="Roboto" charset="0"/>
                <a:ea typeface="Roboto" charset="0"/>
                <a:cs typeface="Roboto" charset="0"/>
              </a:rPr>
              <a:t>faglig</a:t>
            </a:r>
            <a:r>
              <a:rPr lang="da-DK" sz="2000" dirty="0">
                <a:solidFill>
                  <a:srgbClr val="000000">
                    <a:alpha val="70000"/>
                  </a:srgbClr>
                </a:solidFill>
                <a:latin typeface="Roboto" charset="0"/>
                <a:ea typeface="Roboto" charset="0"/>
                <a:cs typeface="Roboto" charset="0"/>
              </a:rPr>
              <a:t> kvalitet (kompetence + erfaring)</a:t>
            </a:r>
          </a:p>
          <a:p>
            <a:pPr marL="285750" indent="-285750">
              <a:lnSpc>
                <a:spcPct val="200000"/>
              </a:lnSpc>
              <a:buClr>
                <a:srgbClr val="FEC82C"/>
              </a:buClr>
              <a:buFont typeface="Arial" charset="0"/>
              <a:buChar char="•"/>
            </a:pPr>
            <a:r>
              <a:rPr lang="da-DK" sz="2000" b="1" dirty="0">
                <a:solidFill>
                  <a:srgbClr val="000000">
                    <a:alpha val="70000"/>
                  </a:srgbClr>
                </a:solidFill>
                <a:latin typeface="Roboto" charset="0"/>
                <a:ea typeface="Roboto" charset="0"/>
                <a:cs typeface="Roboto" charset="0"/>
              </a:rPr>
              <a:t>Nytænkning</a:t>
            </a:r>
            <a:r>
              <a:rPr lang="da-DK" sz="2000" dirty="0">
                <a:solidFill>
                  <a:srgbClr val="000000">
                    <a:alpha val="70000"/>
                  </a:srgbClr>
                </a:solidFill>
                <a:latin typeface="Roboto" charset="0"/>
                <a:ea typeface="Roboto" charset="0"/>
                <a:cs typeface="Roboto" charset="0"/>
              </a:rPr>
              <a:t> (nye målgrupper, nye metoder)</a:t>
            </a:r>
          </a:p>
          <a:p>
            <a:pPr marL="285750" indent="-285750">
              <a:lnSpc>
                <a:spcPct val="200000"/>
              </a:lnSpc>
              <a:buClr>
                <a:srgbClr val="FEC82C"/>
              </a:buClr>
              <a:buFont typeface="Arial" charset="0"/>
              <a:buChar char="•"/>
            </a:pPr>
            <a:r>
              <a:rPr lang="da-DK" sz="2000" dirty="0">
                <a:solidFill>
                  <a:srgbClr val="000000">
                    <a:alpha val="70000"/>
                  </a:srgbClr>
                </a:solidFill>
                <a:latin typeface="Roboto" charset="0"/>
                <a:ea typeface="Roboto" charset="0"/>
                <a:cs typeface="Roboto" charset="0"/>
              </a:rPr>
              <a:t>Har bred </a:t>
            </a:r>
            <a:r>
              <a:rPr lang="da-DK" sz="2000" b="1" dirty="0">
                <a:solidFill>
                  <a:srgbClr val="000000">
                    <a:alpha val="70000"/>
                  </a:srgbClr>
                </a:solidFill>
                <a:latin typeface="Roboto" charset="0"/>
                <a:ea typeface="Roboto" charset="0"/>
                <a:cs typeface="Roboto" charset="0"/>
              </a:rPr>
              <a:t>opbakning </a:t>
            </a:r>
            <a:r>
              <a:rPr lang="da-DK" sz="2000" dirty="0">
                <a:solidFill>
                  <a:srgbClr val="000000">
                    <a:alpha val="70000"/>
                  </a:srgbClr>
                </a:solidFill>
                <a:latin typeface="Roboto" charset="0"/>
                <a:ea typeface="Roboto" charset="0"/>
                <a:cs typeface="Roboto" charset="0"/>
              </a:rPr>
              <a:t>(interessenter, brugere, kendisser etc.)</a:t>
            </a:r>
          </a:p>
        </p:txBody>
      </p:sp>
    </p:spTree>
    <p:extLst>
      <p:ext uri="{BB962C8B-B14F-4D97-AF65-F5344CB8AC3E}">
        <p14:creationId xmlns:p14="http://schemas.microsoft.com/office/powerpoint/2010/main" val="417894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Det støtteværdige projekt i punktform</a:t>
            </a:r>
          </a:p>
        </p:txBody>
      </p:sp>
      <p:sp>
        <p:nvSpPr>
          <p:cNvPr id="5" name="TextBox 4"/>
          <p:cNvSpPr txBox="1"/>
          <p:nvPr/>
        </p:nvSpPr>
        <p:spPr>
          <a:xfrm>
            <a:off x="1790700" y="2172352"/>
            <a:ext cx="8610600" cy="2464777"/>
          </a:xfrm>
          <a:prstGeom prst="rect">
            <a:avLst/>
          </a:prstGeom>
          <a:noFill/>
        </p:spPr>
        <p:txBody>
          <a:bodyPr wrap="square" lIns="0" rtlCol="0">
            <a:spAutoFit/>
          </a:bodyPr>
          <a:lstStyle/>
          <a:p>
            <a:pPr marL="285750" indent="-285750">
              <a:lnSpc>
                <a:spcPct val="200000"/>
              </a:lnSpc>
              <a:buClr>
                <a:srgbClr val="FEC82C"/>
              </a:buClr>
              <a:buFont typeface="Arial" charset="0"/>
              <a:buChar char="•"/>
            </a:pPr>
            <a:r>
              <a:rPr lang="da-DK" sz="2000" dirty="0">
                <a:solidFill>
                  <a:srgbClr val="000000">
                    <a:alpha val="70000"/>
                  </a:srgbClr>
                </a:solidFill>
                <a:latin typeface="Roboto" charset="0"/>
                <a:ea typeface="Roboto" charset="0"/>
                <a:cs typeface="Roboto" charset="0"/>
              </a:rPr>
              <a:t>Består af </a:t>
            </a:r>
            <a:r>
              <a:rPr lang="da-DK" sz="2000" b="1" dirty="0">
                <a:solidFill>
                  <a:srgbClr val="000000">
                    <a:alpha val="70000"/>
                  </a:srgbClr>
                </a:solidFill>
                <a:latin typeface="Roboto" charset="0"/>
                <a:ea typeface="Roboto" charset="0"/>
                <a:cs typeface="Roboto" charset="0"/>
              </a:rPr>
              <a:t>flere</a:t>
            </a:r>
            <a:r>
              <a:rPr lang="da-DK" sz="2000" dirty="0">
                <a:solidFill>
                  <a:srgbClr val="000000">
                    <a:alpha val="70000"/>
                  </a:srgbClr>
                </a:solidFill>
                <a:latin typeface="Roboto" charset="0"/>
                <a:ea typeface="Roboto" charset="0"/>
                <a:cs typeface="Roboto" charset="0"/>
              </a:rPr>
              <a:t> personer (mindre flaskehalse og flere hænder)</a:t>
            </a:r>
          </a:p>
          <a:p>
            <a:pPr marL="285750" indent="-285750">
              <a:lnSpc>
                <a:spcPct val="200000"/>
              </a:lnSpc>
              <a:buClr>
                <a:srgbClr val="FEC82C"/>
              </a:buClr>
              <a:buFont typeface="Arial" charset="0"/>
              <a:buChar char="•"/>
            </a:pPr>
            <a:r>
              <a:rPr lang="da-DK" sz="2000" dirty="0">
                <a:solidFill>
                  <a:srgbClr val="000000">
                    <a:alpha val="70000"/>
                  </a:srgbClr>
                </a:solidFill>
                <a:latin typeface="Roboto" charset="0"/>
                <a:ea typeface="Roboto" charset="0"/>
                <a:cs typeface="Roboto" charset="0"/>
              </a:rPr>
              <a:t>Høje </a:t>
            </a:r>
            <a:r>
              <a:rPr lang="da-DK" sz="2000" b="1" dirty="0">
                <a:solidFill>
                  <a:srgbClr val="000000">
                    <a:alpha val="70000"/>
                  </a:srgbClr>
                </a:solidFill>
                <a:latin typeface="Roboto" charset="0"/>
                <a:ea typeface="Roboto" charset="0"/>
                <a:cs typeface="Roboto" charset="0"/>
              </a:rPr>
              <a:t>ambitioner</a:t>
            </a:r>
            <a:r>
              <a:rPr lang="da-DK" sz="2000" dirty="0">
                <a:solidFill>
                  <a:srgbClr val="000000">
                    <a:alpha val="70000"/>
                  </a:srgbClr>
                </a:solidFill>
                <a:latin typeface="Roboto" charset="0"/>
                <a:ea typeface="Roboto" charset="0"/>
                <a:cs typeface="Roboto" charset="0"/>
              </a:rPr>
              <a:t> + realitetssans (succeskriterier skal være opnåelige)</a:t>
            </a:r>
            <a:endParaRPr lang="da-DK" sz="2000" b="1" dirty="0">
              <a:solidFill>
                <a:srgbClr val="000000">
                  <a:alpha val="70000"/>
                </a:srgbClr>
              </a:solidFill>
              <a:latin typeface="Roboto" charset="0"/>
              <a:ea typeface="Roboto" charset="0"/>
              <a:cs typeface="Roboto" charset="0"/>
            </a:endParaRPr>
          </a:p>
          <a:p>
            <a:pPr marL="285750" indent="-285750">
              <a:lnSpc>
                <a:spcPct val="200000"/>
              </a:lnSpc>
              <a:buClr>
                <a:srgbClr val="FEC82C"/>
              </a:buClr>
              <a:buFont typeface="Arial" charset="0"/>
              <a:buChar char="•"/>
            </a:pPr>
            <a:r>
              <a:rPr lang="da-DK" sz="2000" dirty="0">
                <a:solidFill>
                  <a:srgbClr val="000000">
                    <a:alpha val="70000"/>
                  </a:srgbClr>
                </a:solidFill>
                <a:latin typeface="Roboto" charset="0"/>
                <a:ea typeface="Roboto" charset="0"/>
                <a:cs typeface="Roboto" charset="0"/>
              </a:rPr>
              <a:t>Bygger på </a:t>
            </a:r>
            <a:r>
              <a:rPr lang="da-DK" sz="2000" b="1" dirty="0">
                <a:solidFill>
                  <a:srgbClr val="000000">
                    <a:alpha val="70000"/>
                  </a:srgbClr>
                </a:solidFill>
                <a:latin typeface="Roboto" charset="0"/>
                <a:ea typeface="Roboto" charset="0"/>
                <a:cs typeface="Roboto" charset="0"/>
              </a:rPr>
              <a:t>åben- og ærlighed </a:t>
            </a:r>
            <a:r>
              <a:rPr lang="da-DK" sz="2000" dirty="0">
                <a:solidFill>
                  <a:srgbClr val="000000">
                    <a:alpha val="70000"/>
                  </a:srgbClr>
                </a:solidFill>
                <a:latin typeface="Roboto" charset="0"/>
                <a:ea typeface="Roboto" charset="0"/>
                <a:cs typeface="Roboto" charset="0"/>
              </a:rPr>
              <a:t>(troværdighed er altafgørende)</a:t>
            </a:r>
          </a:p>
          <a:p>
            <a:pPr marL="285750" indent="-285750">
              <a:lnSpc>
                <a:spcPct val="200000"/>
              </a:lnSpc>
              <a:buClr>
                <a:srgbClr val="FEC82C"/>
              </a:buClr>
              <a:buFont typeface="Arial" charset="0"/>
              <a:buChar char="•"/>
            </a:pPr>
            <a:r>
              <a:rPr lang="da-DK" sz="2000" dirty="0">
                <a:solidFill>
                  <a:srgbClr val="000000">
                    <a:alpha val="70000"/>
                  </a:srgbClr>
                </a:solidFill>
                <a:latin typeface="Roboto" charset="0"/>
                <a:ea typeface="Roboto" charset="0"/>
                <a:cs typeface="Roboto" charset="0"/>
              </a:rPr>
              <a:t>Beskriver livet </a:t>
            </a:r>
            <a:r>
              <a:rPr lang="da-DK" sz="2000" b="1" dirty="0">
                <a:solidFill>
                  <a:srgbClr val="000000">
                    <a:alpha val="70000"/>
                  </a:srgbClr>
                </a:solidFill>
                <a:latin typeface="Roboto" charset="0"/>
                <a:ea typeface="Roboto" charset="0"/>
                <a:cs typeface="Roboto" charset="0"/>
              </a:rPr>
              <a:t>efter </a:t>
            </a:r>
            <a:r>
              <a:rPr lang="da-DK" sz="2000" dirty="0">
                <a:solidFill>
                  <a:srgbClr val="000000">
                    <a:alpha val="70000"/>
                  </a:srgbClr>
                </a:solidFill>
                <a:latin typeface="Roboto" charset="0"/>
                <a:ea typeface="Roboto" charset="0"/>
                <a:cs typeface="Roboto" charset="0"/>
              </a:rPr>
              <a:t>fondsstøtten (hvordan lever projektet videre?)</a:t>
            </a:r>
          </a:p>
        </p:txBody>
      </p:sp>
    </p:spTree>
    <p:extLst>
      <p:ext uri="{BB962C8B-B14F-4D97-AF65-F5344CB8AC3E}">
        <p14:creationId xmlns:p14="http://schemas.microsoft.com/office/powerpoint/2010/main" val="359554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b="1" dirty="0">
                <a:latin typeface="Playfair Display" charset="0"/>
                <a:ea typeface="Playfair Display" charset="0"/>
                <a:cs typeface="Playfair Display" charset="0"/>
              </a:rPr>
              <a:t>Fokus på bæredygtighed</a:t>
            </a:r>
          </a:p>
        </p:txBody>
      </p:sp>
      <p:sp>
        <p:nvSpPr>
          <p:cNvPr id="5" name="Rektangel 4"/>
          <p:cNvSpPr/>
          <p:nvPr/>
        </p:nvSpPr>
        <p:spPr>
          <a:xfrm>
            <a:off x="3228091" y="1571063"/>
            <a:ext cx="5718232" cy="276999"/>
          </a:xfrm>
          <a:prstGeom prst="rect">
            <a:avLst/>
          </a:prstGeom>
        </p:spPr>
        <p:txBody>
          <a:bodyPr wrap="none">
            <a:spAutoFit/>
          </a:bodyPr>
          <a:lstStyle/>
          <a:p>
            <a:pPr algn="ctr"/>
            <a:r>
              <a:rPr lang="da-DK" sz="1200" dirty="0">
                <a:solidFill>
                  <a:srgbClr val="000000">
                    <a:alpha val="70000"/>
                  </a:srgbClr>
                </a:solidFill>
                <a:latin typeface="Roboto" charset="0"/>
                <a:ea typeface="Roboto" charset="0"/>
                <a:cs typeface="Roboto" charset="0"/>
                <a:hlinkClick r:id="rId2"/>
              </a:rPr>
              <a:t>https://nordeafonden.dk/nyheder/nordea-fonden-opdaterer-sin-uddelingsstrategi</a:t>
            </a:r>
            <a:endParaRPr lang="da-DK" sz="1200" dirty="0">
              <a:solidFill>
                <a:srgbClr val="000000"/>
              </a:solidFill>
            </a:endParaRPr>
          </a:p>
        </p:txBody>
      </p:sp>
      <p:pic>
        <p:nvPicPr>
          <p:cNvPr id="4" name="Billede 3">
            <a:extLst>
              <a:ext uri="{FF2B5EF4-FFF2-40B4-BE49-F238E27FC236}">
                <a16:creationId xmlns:a16="http://schemas.microsoft.com/office/drawing/2014/main" xmlns="" id="{8DD151EB-6BD5-864A-8141-5813D74A7F76}"/>
              </a:ext>
            </a:extLst>
          </p:cNvPr>
          <p:cNvPicPr>
            <a:picLocks noChangeAspect="1"/>
          </p:cNvPicPr>
          <p:nvPr/>
        </p:nvPicPr>
        <p:blipFill>
          <a:blip r:embed="rId3"/>
          <a:stretch>
            <a:fillRect/>
          </a:stretch>
        </p:blipFill>
        <p:spPr>
          <a:xfrm>
            <a:off x="5023947" y="4484414"/>
            <a:ext cx="723482" cy="667763"/>
          </a:xfrm>
          <a:prstGeom prst="rect">
            <a:avLst/>
          </a:prstGeom>
        </p:spPr>
      </p:pic>
      <p:pic>
        <p:nvPicPr>
          <p:cNvPr id="9" name="Pladsholder til billede 8">
            <a:extLst>
              <a:ext uri="{FF2B5EF4-FFF2-40B4-BE49-F238E27FC236}">
                <a16:creationId xmlns:a16="http://schemas.microsoft.com/office/drawing/2014/main" xmlns="" id="{B16D229D-8FF0-D640-B19A-D51E8BC3A991}"/>
              </a:ext>
            </a:extLst>
          </p:cNvPr>
          <p:cNvPicPr>
            <a:picLocks noGrp="1" noChangeAspect="1"/>
          </p:cNvPicPr>
          <p:nvPr>
            <p:ph type="pic" sz="quarter" idx="12"/>
          </p:nvPr>
        </p:nvPicPr>
        <p:blipFill>
          <a:blip r:embed="rId4"/>
          <a:srcRect t="1321" b="1321"/>
          <a:stretch>
            <a:fillRect/>
          </a:stretch>
        </p:blipFill>
        <p:spPr/>
      </p:pic>
    </p:spTree>
    <p:extLst>
      <p:ext uri="{BB962C8B-B14F-4D97-AF65-F5344CB8AC3E}">
        <p14:creationId xmlns:p14="http://schemas.microsoft.com/office/powerpoint/2010/main" val="361053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b="1" dirty="0">
                <a:latin typeface="Playfair Display" charset="0"/>
                <a:ea typeface="Playfair Display" charset="0"/>
                <a:cs typeface="Playfair Display" charset="0"/>
              </a:rPr>
              <a:t>Fokus på tilgængelighed</a:t>
            </a:r>
          </a:p>
        </p:txBody>
      </p:sp>
      <p:sp>
        <p:nvSpPr>
          <p:cNvPr id="5" name="Rektangel 4"/>
          <p:cNvSpPr/>
          <p:nvPr/>
        </p:nvSpPr>
        <p:spPr>
          <a:xfrm>
            <a:off x="4540148" y="1571063"/>
            <a:ext cx="3094117" cy="276999"/>
          </a:xfrm>
          <a:prstGeom prst="rect">
            <a:avLst/>
          </a:prstGeom>
        </p:spPr>
        <p:txBody>
          <a:bodyPr wrap="none">
            <a:spAutoFit/>
          </a:bodyPr>
          <a:lstStyle/>
          <a:p>
            <a:pPr algn="ctr"/>
            <a:r>
              <a:rPr lang="da-DK" sz="1200" dirty="0">
                <a:solidFill>
                  <a:srgbClr val="000000">
                    <a:alpha val="70000"/>
                  </a:srgbClr>
                </a:solidFill>
                <a:latin typeface="Roboto" charset="0"/>
                <a:ea typeface="Roboto" charset="0"/>
                <a:cs typeface="Roboto" charset="0"/>
                <a:hlinkClick r:id="rId2"/>
              </a:rPr>
              <a:t>https://realdania.dk/tema/tilgaengelighed</a:t>
            </a:r>
            <a:endParaRPr lang="da-DK" sz="1200" dirty="0">
              <a:solidFill>
                <a:srgbClr val="000000"/>
              </a:solidFill>
            </a:endParaRPr>
          </a:p>
        </p:txBody>
      </p:sp>
      <p:pic>
        <p:nvPicPr>
          <p:cNvPr id="4" name="Billede 3">
            <a:extLst>
              <a:ext uri="{FF2B5EF4-FFF2-40B4-BE49-F238E27FC236}">
                <a16:creationId xmlns:a16="http://schemas.microsoft.com/office/drawing/2014/main" xmlns="" id="{8DD151EB-6BD5-864A-8141-5813D74A7F76}"/>
              </a:ext>
            </a:extLst>
          </p:cNvPr>
          <p:cNvPicPr>
            <a:picLocks noChangeAspect="1"/>
          </p:cNvPicPr>
          <p:nvPr/>
        </p:nvPicPr>
        <p:blipFill>
          <a:blip r:embed="rId3"/>
          <a:stretch>
            <a:fillRect/>
          </a:stretch>
        </p:blipFill>
        <p:spPr>
          <a:xfrm>
            <a:off x="5023947" y="4484414"/>
            <a:ext cx="723482" cy="667763"/>
          </a:xfrm>
          <a:prstGeom prst="rect">
            <a:avLst/>
          </a:prstGeom>
        </p:spPr>
      </p:pic>
      <p:pic>
        <p:nvPicPr>
          <p:cNvPr id="9" name="Pladsholder til billede 8">
            <a:extLst>
              <a:ext uri="{FF2B5EF4-FFF2-40B4-BE49-F238E27FC236}">
                <a16:creationId xmlns:a16="http://schemas.microsoft.com/office/drawing/2014/main" xmlns="" id="{DB02B47A-9547-464F-A98C-0E6F72810F15}"/>
              </a:ext>
            </a:extLst>
          </p:cNvPr>
          <p:cNvPicPr>
            <a:picLocks noGrp="1" noChangeAspect="1"/>
          </p:cNvPicPr>
          <p:nvPr>
            <p:ph type="pic" sz="quarter" idx="12"/>
          </p:nvPr>
        </p:nvPicPr>
        <p:blipFill>
          <a:blip r:embed="rId4"/>
          <a:srcRect l="2068" r="2068"/>
          <a:stretch>
            <a:fillRect/>
          </a:stretch>
        </p:blipFill>
        <p:spPr/>
      </p:pic>
    </p:spTree>
    <p:extLst>
      <p:ext uri="{BB962C8B-B14F-4D97-AF65-F5344CB8AC3E}">
        <p14:creationId xmlns:p14="http://schemas.microsoft.com/office/powerpoint/2010/main" val="322857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xmlns="" id="{CA8A3205-195D-EF4A-B523-4B5B09E7ED80}"/>
              </a:ext>
            </a:extLst>
          </p:cNvPr>
          <p:cNvSpPr txBox="1">
            <a:spLocks/>
          </p:cNvSpPr>
          <p:nvPr/>
        </p:nvSpPr>
        <p:spPr>
          <a:xfrm>
            <a:off x="900113" y="812800"/>
            <a:ext cx="10391774" cy="5229225"/>
          </a:xfrm>
          <a:prstGeom prst="rect">
            <a:avLst/>
          </a:prstGeom>
          <a:noFill/>
        </p:spPr>
        <p:txBody>
          <a:bodyPr vert="horz" lIns="0" tIns="0" rIns="0" bIns="0" rtlCol="0" anchor="ctr" anchorCtr="0">
            <a:noAutofit/>
          </a:bodyPr>
          <a:lstStyle>
            <a:lvl1pPr algn="ctr" defTabSz="914400" rtl="0" eaLnBrk="1" latinLnBrk="0" hangingPunct="1">
              <a:lnSpc>
                <a:spcPct val="95000"/>
              </a:lnSpc>
              <a:spcBef>
                <a:spcPct val="0"/>
              </a:spcBef>
              <a:buNone/>
              <a:defRPr sz="5200" kern="1200">
                <a:solidFill>
                  <a:schemeClr val="bg1"/>
                </a:solidFill>
                <a:latin typeface="+mj-lt"/>
                <a:ea typeface="+mj-ea"/>
                <a:cs typeface="+mj-cs"/>
              </a:defRPr>
            </a:lvl1pPr>
          </a:lstStyle>
          <a:p>
            <a:r>
              <a:rPr lang="da-DK" sz="5400" dirty="0" err="1">
                <a:solidFill>
                  <a:prstClr val="white"/>
                </a:solidFill>
              </a:rPr>
              <a:t>Norlys</a:t>
            </a:r>
            <a:r>
              <a:rPr lang="da-DK" sz="5400" dirty="0">
                <a:solidFill>
                  <a:prstClr val="white"/>
                </a:solidFill>
              </a:rPr>
              <a:t> Vækstpulje</a:t>
            </a:r>
          </a:p>
          <a:p>
            <a:r>
              <a:rPr lang="da-DK" sz="3600" dirty="0">
                <a:solidFill>
                  <a:prstClr val="white"/>
                </a:solidFill>
              </a:rPr>
              <a:t>Randers Kommune </a:t>
            </a:r>
          </a:p>
        </p:txBody>
      </p:sp>
      <p:sp>
        <p:nvSpPr>
          <p:cNvPr id="4" name="Undertitel 2">
            <a:extLst>
              <a:ext uri="{FF2B5EF4-FFF2-40B4-BE49-F238E27FC236}">
                <a16:creationId xmlns:a16="http://schemas.microsoft.com/office/drawing/2014/main" xmlns="" id="{CF5E46F0-1F1C-E349-96D9-9B9E26B25F81}"/>
              </a:ext>
            </a:extLst>
          </p:cNvPr>
          <p:cNvSpPr txBox="1">
            <a:spLocks/>
          </p:cNvSpPr>
          <p:nvPr/>
        </p:nvSpPr>
        <p:spPr>
          <a:xfrm>
            <a:off x="900113" y="4670836"/>
            <a:ext cx="10391774" cy="931308"/>
          </a:xfrm>
          <a:prstGeom prst="rect">
            <a:avLst/>
          </a:prstGeom>
          <a:effectLst/>
        </p:spPr>
        <p:txBody>
          <a:bodyPr vert="horz" lIns="0" tIns="0" rIns="0" bIns="0" rtlCol="0" anchor="t" anchorCtr="0">
            <a:noAutofit/>
          </a:bodyPr>
          <a:lstStyle>
            <a:lvl1pPr marL="0" indent="0" algn="ctr" defTabSz="914400" rtl="0" eaLnBrk="1" latinLnBrk="0" hangingPunct="1">
              <a:lnSpc>
                <a:spcPct val="125000"/>
              </a:lnSpc>
              <a:spcBef>
                <a:spcPts val="1000"/>
              </a:spcBef>
              <a:buSzPct val="115000"/>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125000"/>
              </a:lnSpc>
              <a:spcBef>
                <a:spcPts val="800"/>
              </a:spcBef>
              <a:buFont typeface="Verdana" panose="020B060403050404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800"/>
              </a:spcBef>
              <a:buFont typeface="Verdana" panose="020B060403050404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800"/>
              </a:spcBef>
              <a:buSzPct val="11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800"/>
              </a:spcBef>
              <a:buFont typeface="Verdana" panose="020B060403050404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da-DK" sz="1400" dirty="0">
              <a:solidFill>
                <a:prstClr val="white"/>
              </a:solidFill>
            </a:endParaRPr>
          </a:p>
        </p:txBody>
      </p:sp>
      <p:sp>
        <p:nvSpPr>
          <p:cNvPr id="3" name="Undertitel 2">
            <a:extLst>
              <a:ext uri="{FF2B5EF4-FFF2-40B4-BE49-F238E27FC236}">
                <a16:creationId xmlns:a16="http://schemas.microsoft.com/office/drawing/2014/main" xmlns="" id="{4B7E65D7-BD23-456F-8C89-047D5CA780F6}"/>
              </a:ext>
            </a:extLst>
          </p:cNvPr>
          <p:cNvSpPr>
            <a:spLocks noGrp="1"/>
          </p:cNvSpPr>
          <p:nvPr>
            <p:ph type="subTitle" idx="1"/>
          </p:nvPr>
        </p:nvSpPr>
        <p:spPr>
          <a:xfrm>
            <a:off x="900113" y="1255856"/>
            <a:ext cx="10391774" cy="365918"/>
          </a:xfrm>
          <a:effectLst/>
        </p:spPr>
        <p:txBody>
          <a:bodyPr/>
          <a:lstStyle/>
          <a:p>
            <a:r>
              <a:rPr lang="sv-SE" dirty="0"/>
              <a:t>24. oktober 2022</a:t>
            </a:r>
            <a:endParaRPr lang="da-DK" dirty="0"/>
          </a:p>
        </p:txBody>
      </p:sp>
    </p:spTree>
    <p:extLst>
      <p:ext uri="{BB962C8B-B14F-4D97-AF65-F5344CB8AC3E}">
        <p14:creationId xmlns:p14="http://schemas.microsoft.com/office/powerpoint/2010/main" val="171982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6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6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6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nodePh="1">
                                  <p:stCondLst>
                                    <p:cond delay="600"/>
                                  </p:stCondLst>
                                  <p:endCondLst>
                                    <p:cond evt="begin" delay="0">
                                      <p:tn val="19"/>
                                    </p:cond>
                                  </p:end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b="1" dirty="0">
                <a:latin typeface="Playfair Display" charset="0"/>
                <a:ea typeface="Playfair Display" charset="0"/>
                <a:cs typeface="Playfair Display" charset="0"/>
              </a:rPr>
              <a:t>Fokus på verdensmål</a:t>
            </a:r>
          </a:p>
        </p:txBody>
      </p:sp>
      <p:sp>
        <p:nvSpPr>
          <p:cNvPr id="5" name="Rektangel 4"/>
          <p:cNvSpPr/>
          <p:nvPr/>
        </p:nvSpPr>
        <p:spPr>
          <a:xfrm>
            <a:off x="3540676" y="1571063"/>
            <a:ext cx="5093061" cy="276999"/>
          </a:xfrm>
          <a:prstGeom prst="rect">
            <a:avLst/>
          </a:prstGeom>
        </p:spPr>
        <p:txBody>
          <a:bodyPr wrap="none">
            <a:spAutoFit/>
          </a:bodyPr>
          <a:lstStyle/>
          <a:p>
            <a:pPr algn="ctr"/>
            <a:r>
              <a:rPr lang="da-DK" sz="1200" dirty="0">
                <a:solidFill>
                  <a:srgbClr val="000000">
                    <a:alpha val="70000"/>
                  </a:srgbClr>
                </a:solidFill>
                <a:latin typeface="Roboto" charset="0"/>
                <a:ea typeface="Roboto" charset="0"/>
                <a:cs typeface="Roboto" charset="0"/>
                <a:hlinkClick r:id="rId2"/>
              </a:rPr>
              <a:t>https://www.lbforeningen.dk/om-lb-foreningen/nyheder/lb-fonden-2021</a:t>
            </a:r>
            <a:endParaRPr lang="da-DK" sz="1200" dirty="0">
              <a:solidFill>
                <a:srgbClr val="000000"/>
              </a:solidFill>
            </a:endParaRPr>
          </a:p>
        </p:txBody>
      </p:sp>
      <p:pic>
        <p:nvPicPr>
          <p:cNvPr id="4" name="Billede 3">
            <a:extLst>
              <a:ext uri="{FF2B5EF4-FFF2-40B4-BE49-F238E27FC236}">
                <a16:creationId xmlns:a16="http://schemas.microsoft.com/office/drawing/2014/main" xmlns="" id="{8DD151EB-6BD5-864A-8141-5813D74A7F76}"/>
              </a:ext>
            </a:extLst>
          </p:cNvPr>
          <p:cNvPicPr>
            <a:picLocks noChangeAspect="1"/>
          </p:cNvPicPr>
          <p:nvPr/>
        </p:nvPicPr>
        <p:blipFill>
          <a:blip r:embed="rId3"/>
          <a:stretch>
            <a:fillRect/>
          </a:stretch>
        </p:blipFill>
        <p:spPr>
          <a:xfrm>
            <a:off x="5023947" y="4484414"/>
            <a:ext cx="723482" cy="667763"/>
          </a:xfrm>
          <a:prstGeom prst="rect">
            <a:avLst/>
          </a:prstGeom>
        </p:spPr>
      </p:pic>
      <p:pic>
        <p:nvPicPr>
          <p:cNvPr id="8" name="Pladsholder til billede 7">
            <a:extLst>
              <a:ext uri="{FF2B5EF4-FFF2-40B4-BE49-F238E27FC236}">
                <a16:creationId xmlns:a16="http://schemas.microsoft.com/office/drawing/2014/main" xmlns="" id="{D0ABFDD5-6D68-DE46-8CE8-5F84EAA9A79D}"/>
              </a:ext>
            </a:extLst>
          </p:cNvPr>
          <p:cNvPicPr>
            <a:picLocks noGrp="1" noChangeAspect="1"/>
          </p:cNvPicPr>
          <p:nvPr>
            <p:ph type="pic" sz="quarter" idx="12"/>
          </p:nvPr>
        </p:nvPicPr>
        <p:blipFill>
          <a:blip r:embed="rId4"/>
          <a:srcRect t="3437" b="3437"/>
          <a:stretch>
            <a:fillRect/>
          </a:stretch>
        </p:blipFill>
        <p:spPr/>
      </p:pic>
    </p:spTree>
    <p:extLst>
      <p:ext uri="{BB962C8B-B14F-4D97-AF65-F5344CB8AC3E}">
        <p14:creationId xmlns:p14="http://schemas.microsoft.com/office/powerpoint/2010/main" val="3719709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xmlns="" id="{49EB3129-23BE-084E-8ED0-488738E59679}"/>
              </a:ext>
            </a:extLst>
          </p:cNvPr>
          <p:cNvPicPr>
            <a:picLocks noChangeAspect="1"/>
          </p:cNvPicPr>
          <p:nvPr/>
        </p:nvPicPr>
        <p:blipFill>
          <a:blip r:embed="rId2"/>
          <a:stretch>
            <a:fillRect/>
          </a:stretch>
        </p:blipFill>
        <p:spPr>
          <a:xfrm>
            <a:off x="0" y="117776"/>
            <a:ext cx="12192000" cy="6622447"/>
          </a:xfrm>
          <a:prstGeom prst="rect">
            <a:avLst/>
          </a:prstGeom>
        </p:spPr>
      </p:pic>
    </p:spTree>
    <p:extLst>
      <p:ext uri="{BB962C8B-B14F-4D97-AF65-F5344CB8AC3E}">
        <p14:creationId xmlns:p14="http://schemas.microsoft.com/office/powerpoint/2010/main" val="2859103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Find din egen dokumentation</a:t>
            </a:r>
          </a:p>
        </p:txBody>
      </p:sp>
      <p:sp>
        <p:nvSpPr>
          <p:cNvPr id="5" name="TextBox 4"/>
          <p:cNvSpPr txBox="1"/>
          <p:nvPr/>
        </p:nvSpPr>
        <p:spPr>
          <a:xfrm>
            <a:off x="1790700" y="2172352"/>
            <a:ext cx="8610600" cy="3695884"/>
          </a:xfrm>
          <a:prstGeom prst="rect">
            <a:avLst/>
          </a:prstGeom>
          <a:noFill/>
        </p:spPr>
        <p:txBody>
          <a:bodyPr wrap="square" lIns="0" rtlCol="0">
            <a:spAutoFit/>
          </a:bodyPr>
          <a:lstStyle/>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Nationale handlingsplaner</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Rapporter og undersøgelser</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Udsagn fra fageksperter</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Case studies (gerne egne)</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Anbefalinger / støttebreve</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Tidligere støttede projekter</a:t>
            </a:r>
          </a:p>
        </p:txBody>
      </p:sp>
    </p:spTree>
    <p:extLst>
      <p:ext uri="{BB962C8B-B14F-4D97-AF65-F5344CB8AC3E}">
        <p14:creationId xmlns:p14="http://schemas.microsoft.com/office/powerpoint/2010/main" val="63096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00" r="1600"/>
          <a:stretch>
            <a:fillRect/>
          </a:stretch>
        </p:blipFill>
        <p:spPr/>
      </p:pic>
      <p:sp>
        <p:nvSpPr>
          <p:cNvPr id="23" name="Rectangle 22"/>
          <p:cNvSpPr/>
          <p:nvPr/>
        </p:nvSpPr>
        <p:spPr>
          <a:xfrm>
            <a:off x="0" y="0"/>
            <a:ext cx="12192000" cy="6858000"/>
          </a:xfrm>
          <a:prstGeom prst="rect">
            <a:avLst/>
          </a:prstGeom>
          <a:solidFill>
            <a:srgbClr val="3D4F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a-DK" dirty="0">
              <a:solidFill>
                <a:srgbClr val="FFFFFF"/>
              </a:solidFill>
            </a:endParaRPr>
          </a:p>
        </p:txBody>
      </p:sp>
      <p:sp>
        <p:nvSpPr>
          <p:cNvPr id="25" name="Rectangle 24"/>
          <p:cNvSpPr/>
          <p:nvPr/>
        </p:nvSpPr>
        <p:spPr>
          <a:xfrm>
            <a:off x="1693446" y="2659818"/>
            <a:ext cx="8858028" cy="154045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da-DK" sz="4400" b="1" spc="600" dirty="0">
                <a:solidFill>
                  <a:srgbClr val="FFFFFF"/>
                </a:solidFill>
                <a:latin typeface="Playfair Display" charset="0"/>
                <a:ea typeface="Playfair Display" charset="0"/>
                <a:cs typeface="Playfair Display" charset="0"/>
              </a:rPr>
              <a:t>DEL 1</a:t>
            </a:r>
          </a:p>
        </p:txBody>
      </p:sp>
    </p:spTree>
    <p:extLst>
      <p:ext uri="{BB962C8B-B14F-4D97-AF65-F5344CB8AC3E}">
        <p14:creationId xmlns:p14="http://schemas.microsoft.com/office/powerpoint/2010/main" val="3981224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0700" y="2029131"/>
            <a:ext cx="8610600" cy="3379130"/>
          </a:xfrm>
          <a:prstGeom prst="rect">
            <a:avLst/>
          </a:prstGeom>
          <a:noFill/>
        </p:spPr>
        <p:txBody>
          <a:bodyPr wrap="square" lIns="0" rtlCol="0">
            <a:spAutoFit/>
          </a:bodyPr>
          <a:lstStyle/>
          <a:p>
            <a:pPr algn="just">
              <a:lnSpc>
                <a:spcPct val="200000"/>
              </a:lnSpc>
              <a:buClr>
                <a:srgbClr val="FEC82C"/>
              </a:buClr>
            </a:pPr>
            <a:r>
              <a:rPr lang="da-DK" sz="2200" i="1" dirty="0">
                <a:solidFill>
                  <a:srgbClr val="000000"/>
                </a:solidFill>
                <a:latin typeface="Roboto" panose="02000000000000000000" pitchFamily="2" charset="0"/>
                <a:ea typeface="Roboto" panose="02000000000000000000" pitchFamily="2" charset="0"/>
              </a:rPr>
              <a:t>“Hvis du sender en </a:t>
            </a:r>
            <a:r>
              <a:rPr lang="da-DK" sz="2200" b="1" i="1" dirty="0">
                <a:solidFill>
                  <a:srgbClr val="000000"/>
                </a:solidFill>
                <a:latin typeface="Roboto" panose="02000000000000000000" pitchFamily="2" charset="0"/>
                <a:ea typeface="Roboto" panose="02000000000000000000" pitchFamily="2" charset="0"/>
              </a:rPr>
              <a:t>dårlig ansøgning</a:t>
            </a:r>
            <a:r>
              <a:rPr lang="da-DK" sz="2200" i="1" dirty="0">
                <a:solidFill>
                  <a:srgbClr val="000000"/>
                </a:solidFill>
                <a:latin typeface="Roboto" panose="02000000000000000000" pitchFamily="2" charset="0"/>
                <a:ea typeface="Roboto" panose="02000000000000000000" pitchFamily="2" charset="0"/>
              </a:rPr>
              <a:t> til en støtteyder, hvor der er et </a:t>
            </a:r>
            <a:r>
              <a:rPr lang="da-DK" sz="2200" b="1" i="1" dirty="0">
                <a:solidFill>
                  <a:srgbClr val="000000"/>
                </a:solidFill>
                <a:latin typeface="Roboto" panose="02000000000000000000" pitchFamily="2" charset="0"/>
                <a:ea typeface="Roboto" panose="02000000000000000000" pitchFamily="2" charset="0"/>
              </a:rPr>
              <a:t>oplagt match</a:t>
            </a:r>
            <a:r>
              <a:rPr lang="da-DK" sz="2200" i="1" dirty="0">
                <a:solidFill>
                  <a:srgbClr val="000000"/>
                </a:solidFill>
                <a:latin typeface="Roboto" panose="02000000000000000000" pitchFamily="2" charset="0"/>
                <a:ea typeface="Roboto" panose="02000000000000000000" pitchFamily="2" charset="0"/>
              </a:rPr>
              <a:t>, så kan du sagtens være </a:t>
            </a:r>
            <a:r>
              <a:rPr lang="da-DK" sz="2200" b="1" i="1" dirty="0">
                <a:solidFill>
                  <a:srgbClr val="000000"/>
                </a:solidFill>
                <a:latin typeface="Roboto" panose="02000000000000000000" pitchFamily="2" charset="0"/>
                <a:ea typeface="Roboto" panose="02000000000000000000" pitchFamily="2" charset="0"/>
              </a:rPr>
              <a:t>heldig</a:t>
            </a:r>
            <a:r>
              <a:rPr lang="da-DK" sz="2200" i="1" dirty="0">
                <a:solidFill>
                  <a:srgbClr val="000000"/>
                </a:solidFill>
                <a:latin typeface="Roboto" panose="02000000000000000000" pitchFamily="2" charset="0"/>
                <a:ea typeface="Roboto" panose="02000000000000000000" pitchFamily="2" charset="0"/>
              </a:rPr>
              <a:t> at få støtte. </a:t>
            </a:r>
          </a:p>
          <a:p>
            <a:pPr algn="just">
              <a:lnSpc>
                <a:spcPct val="200000"/>
              </a:lnSpc>
              <a:buClr>
                <a:srgbClr val="FEC82C"/>
              </a:buClr>
            </a:pPr>
            <a:endParaRPr lang="da-DK" sz="2200" i="1" dirty="0">
              <a:solidFill>
                <a:srgbClr val="000000"/>
              </a:solidFill>
              <a:latin typeface="Roboto" panose="02000000000000000000" pitchFamily="2" charset="0"/>
              <a:ea typeface="Roboto" panose="02000000000000000000" pitchFamily="2" charset="0"/>
            </a:endParaRPr>
          </a:p>
          <a:p>
            <a:pPr algn="just">
              <a:lnSpc>
                <a:spcPct val="200000"/>
              </a:lnSpc>
              <a:buClr>
                <a:srgbClr val="FEC82C"/>
              </a:buClr>
            </a:pPr>
            <a:r>
              <a:rPr lang="da-DK" sz="2200" i="1" dirty="0">
                <a:solidFill>
                  <a:srgbClr val="000000"/>
                </a:solidFill>
                <a:latin typeface="Roboto" panose="02000000000000000000" pitchFamily="2" charset="0"/>
                <a:ea typeface="Roboto" panose="02000000000000000000" pitchFamily="2" charset="0"/>
              </a:rPr>
              <a:t>Men hvis du sender en </a:t>
            </a:r>
            <a:r>
              <a:rPr lang="da-DK" sz="2200" b="1" i="1" dirty="0">
                <a:solidFill>
                  <a:srgbClr val="000000"/>
                </a:solidFill>
                <a:latin typeface="Roboto" panose="02000000000000000000" pitchFamily="2" charset="0"/>
                <a:ea typeface="Roboto" panose="02000000000000000000" pitchFamily="2" charset="0"/>
              </a:rPr>
              <a:t>perfekt ansøgning </a:t>
            </a:r>
            <a:r>
              <a:rPr lang="da-DK" sz="2200" i="1" dirty="0">
                <a:solidFill>
                  <a:srgbClr val="000000"/>
                </a:solidFill>
                <a:latin typeface="Roboto" panose="02000000000000000000" pitchFamily="2" charset="0"/>
                <a:ea typeface="Roboto" panose="02000000000000000000" pitchFamily="2" charset="0"/>
              </a:rPr>
              <a:t>til en støtteyder, hvor der </a:t>
            </a:r>
            <a:r>
              <a:rPr lang="da-DK" sz="2200" b="1" i="1" dirty="0">
                <a:solidFill>
                  <a:srgbClr val="000000"/>
                </a:solidFill>
                <a:latin typeface="Roboto" panose="02000000000000000000" pitchFamily="2" charset="0"/>
                <a:ea typeface="Roboto" panose="02000000000000000000" pitchFamily="2" charset="0"/>
              </a:rPr>
              <a:t>ikke er noget match</a:t>
            </a:r>
            <a:r>
              <a:rPr lang="da-DK" sz="2200" i="1" dirty="0">
                <a:solidFill>
                  <a:srgbClr val="000000"/>
                </a:solidFill>
                <a:latin typeface="Roboto" panose="02000000000000000000" pitchFamily="2" charset="0"/>
                <a:ea typeface="Roboto" panose="02000000000000000000" pitchFamily="2" charset="0"/>
              </a:rPr>
              <a:t>, så kan du være </a:t>
            </a:r>
            <a:r>
              <a:rPr lang="da-DK" sz="2200" b="1" i="1" dirty="0">
                <a:solidFill>
                  <a:srgbClr val="000000"/>
                </a:solidFill>
                <a:latin typeface="Roboto" panose="02000000000000000000" pitchFamily="2" charset="0"/>
                <a:ea typeface="Roboto" panose="02000000000000000000" pitchFamily="2" charset="0"/>
              </a:rPr>
              <a:t>sikker </a:t>
            </a:r>
            <a:r>
              <a:rPr lang="da-DK" sz="2200" i="1" dirty="0">
                <a:solidFill>
                  <a:srgbClr val="000000"/>
                </a:solidFill>
                <a:latin typeface="Roboto" panose="02000000000000000000" pitchFamily="2" charset="0"/>
                <a:ea typeface="Roboto" panose="02000000000000000000" pitchFamily="2" charset="0"/>
              </a:rPr>
              <a:t>på at få afslag”. </a:t>
            </a:r>
          </a:p>
        </p:txBody>
      </p:sp>
      <p:sp>
        <p:nvSpPr>
          <p:cNvPr id="3" name="Title 1">
            <a:extLst>
              <a:ext uri="{FF2B5EF4-FFF2-40B4-BE49-F238E27FC236}">
                <a16:creationId xmlns:a16="http://schemas.microsoft.com/office/drawing/2014/main" xmlns="" id="{222EA593-7A43-D04C-AB33-E87351F9E32A}"/>
              </a:ext>
            </a:extLst>
          </p:cNvPr>
          <p:cNvSpPr>
            <a:spLocks noGrp="1"/>
          </p:cNvSpPr>
          <p:nvPr>
            <p:ph type="title"/>
          </p:nvPr>
        </p:nvSpPr>
        <p:spPr>
          <a:xfrm>
            <a:off x="1790700" y="1042859"/>
            <a:ext cx="8610600" cy="495486"/>
          </a:xfrm>
        </p:spPr>
        <p:txBody>
          <a:bodyPr/>
          <a:lstStyle/>
          <a:p>
            <a:r>
              <a:rPr lang="da-DK" dirty="0"/>
              <a:t>Derfor også adgang til en database:</a:t>
            </a:r>
            <a:endParaRPr lang="da-DK" u="sng" dirty="0"/>
          </a:p>
        </p:txBody>
      </p:sp>
    </p:spTree>
    <p:extLst>
      <p:ext uri="{BB962C8B-B14F-4D97-AF65-F5344CB8AC3E}">
        <p14:creationId xmlns:p14="http://schemas.microsoft.com/office/powerpoint/2010/main" val="104320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153" y="1042859"/>
            <a:ext cx="9611833" cy="495486"/>
          </a:xfrm>
        </p:spPr>
        <p:txBody>
          <a:bodyPr/>
          <a:lstStyle/>
          <a:p>
            <a:r>
              <a:rPr lang="da-DK" dirty="0"/>
              <a:t>Kom godt fra start – før du starter søgeprocessen</a:t>
            </a:r>
          </a:p>
        </p:txBody>
      </p:sp>
      <p:sp>
        <p:nvSpPr>
          <p:cNvPr id="5" name="TextBox 4"/>
          <p:cNvSpPr txBox="1"/>
          <p:nvPr/>
        </p:nvSpPr>
        <p:spPr>
          <a:xfrm>
            <a:off x="1790700" y="2172352"/>
            <a:ext cx="8610600" cy="2468368"/>
          </a:xfrm>
          <a:prstGeom prst="rect">
            <a:avLst/>
          </a:prstGeom>
          <a:noFill/>
        </p:spPr>
        <p:txBody>
          <a:bodyPr wrap="square" lIns="0" rtlCol="0">
            <a:spAutoFit/>
          </a:bodyPr>
          <a:lstStyle/>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Har du et </a:t>
            </a:r>
            <a:r>
              <a:rPr lang="da-DK" sz="2000" b="1" dirty="0">
                <a:solidFill>
                  <a:srgbClr val="000000"/>
                </a:solidFill>
                <a:latin typeface="Roboto" panose="02000000000000000000" pitchFamily="2" charset="0"/>
                <a:ea typeface="Roboto" panose="02000000000000000000" pitchFamily="2" charset="0"/>
              </a:rPr>
              <a:t>klart billede </a:t>
            </a:r>
            <a:r>
              <a:rPr lang="da-DK" sz="2000" dirty="0">
                <a:solidFill>
                  <a:srgbClr val="000000"/>
                </a:solidFill>
                <a:latin typeface="Roboto" panose="02000000000000000000" pitchFamily="2" charset="0"/>
                <a:ea typeface="Roboto" panose="02000000000000000000" pitchFamily="2" charset="0"/>
              </a:rPr>
              <a:t>af projektets formål?</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Hvem er organisationens </a:t>
            </a:r>
            <a:r>
              <a:rPr lang="da-DK" sz="2000" b="1" dirty="0">
                <a:solidFill>
                  <a:srgbClr val="000000"/>
                </a:solidFill>
                <a:latin typeface="Roboto" panose="02000000000000000000" pitchFamily="2" charset="0"/>
                <a:ea typeface="Roboto" panose="02000000000000000000" pitchFamily="2" charset="0"/>
              </a:rPr>
              <a:t>målgruppe</a:t>
            </a:r>
            <a:r>
              <a:rPr lang="da-DK" sz="2000" dirty="0">
                <a:solidFill>
                  <a:srgbClr val="000000"/>
                </a:solidFill>
                <a:latin typeface="Roboto" panose="02000000000000000000" pitchFamily="2" charset="0"/>
                <a:ea typeface="Roboto" panose="02000000000000000000" pitchFamily="2" charset="0"/>
              </a:rPr>
              <a:t>?</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Hvor opererer organisationen </a:t>
            </a:r>
            <a:r>
              <a:rPr lang="da-DK" sz="2000" b="1" dirty="0">
                <a:solidFill>
                  <a:srgbClr val="000000"/>
                </a:solidFill>
                <a:latin typeface="Roboto" panose="02000000000000000000" pitchFamily="2" charset="0"/>
                <a:ea typeface="Roboto" panose="02000000000000000000" pitchFamily="2" charset="0"/>
              </a:rPr>
              <a:t>geografisk</a:t>
            </a:r>
            <a:r>
              <a:rPr lang="da-DK" sz="2000" dirty="0">
                <a:solidFill>
                  <a:srgbClr val="000000"/>
                </a:solidFill>
                <a:latin typeface="Roboto" panose="02000000000000000000" pitchFamily="2" charset="0"/>
                <a:ea typeface="Roboto" panose="02000000000000000000" pitchFamily="2" charset="0"/>
              </a:rPr>
              <a:t>?</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Hvad er </a:t>
            </a:r>
            <a:r>
              <a:rPr lang="da-DK" sz="2000" b="1" dirty="0">
                <a:solidFill>
                  <a:srgbClr val="000000"/>
                </a:solidFill>
                <a:latin typeface="Roboto" panose="02000000000000000000" pitchFamily="2" charset="0"/>
                <a:ea typeface="Roboto" panose="02000000000000000000" pitchFamily="2" charset="0"/>
              </a:rPr>
              <a:t>behovet </a:t>
            </a:r>
            <a:r>
              <a:rPr lang="da-DK" sz="2000" dirty="0">
                <a:solidFill>
                  <a:srgbClr val="000000"/>
                </a:solidFill>
                <a:latin typeface="Roboto" panose="02000000000000000000" pitchFamily="2" charset="0"/>
                <a:ea typeface="Roboto" panose="02000000000000000000" pitchFamily="2" charset="0"/>
              </a:rPr>
              <a:t>for eksterne midler?</a:t>
            </a:r>
          </a:p>
        </p:txBody>
      </p:sp>
      <p:pic>
        <p:nvPicPr>
          <p:cNvPr id="4" name="Billede 3">
            <a:extLst>
              <a:ext uri="{FF2B5EF4-FFF2-40B4-BE49-F238E27FC236}">
                <a16:creationId xmlns:a16="http://schemas.microsoft.com/office/drawing/2014/main" xmlns="" id="{DE3A1C64-67FA-4C41-B746-3101DF1FCE47}"/>
              </a:ext>
            </a:extLst>
          </p:cNvPr>
          <p:cNvPicPr>
            <a:picLocks noChangeAspect="1"/>
          </p:cNvPicPr>
          <p:nvPr/>
        </p:nvPicPr>
        <p:blipFill>
          <a:blip r:embed="rId2"/>
          <a:stretch>
            <a:fillRect/>
          </a:stretch>
        </p:blipFill>
        <p:spPr>
          <a:xfrm>
            <a:off x="7187267" y="2172352"/>
            <a:ext cx="3403600" cy="3416300"/>
          </a:xfrm>
          <a:prstGeom prst="rect">
            <a:avLst/>
          </a:prstGeom>
        </p:spPr>
      </p:pic>
    </p:spTree>
    <p:extLst>
      <p:ext uri="{BB962C8B-B14F-4D97-AF65-F5344CB8AC3E}">
        <p14:creationId xmlns:p14="http://schemas.microsoft.com/office/powerpoint/2010/main" val="1451273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Tragtmodellen</a:t>
            </a:r>
          </a:p>
        </p:txBody>
      </p:sp>
      <p:graphicFrame>
        <p:nvGraphicFramePr>
          <p:cNvPr id="4" name="Diagram 3"/>
          <p:cNvGraphicFramePr/>
          <p:nvPr/>
        </p:nvGraphicFramePr>
        <p:xfrm>
          <a:off x="2508250" y="1825625"/>
          <a:ext cx="7191375" cy="431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2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Udarbejd en bruttoliste</a:t>
            </a:r>
          </a:p>
        </p:txBody>
      </p:sp>
      <p:pic>
        <p:nvPicPr>
          <p:cNvPr id="3" name="Billede 2">
            <a:extLst>
              <a:ext uri="{FF2B5EF4-FFF2-40B4-BE49-F238E27FC236}">
                <a16:creationId xmlns:a16="http://schemas.microsoft.com/office/drawing/2014/main" xmlns="" id="{89E6E2B8-72DC-3A47-987F-8A8825D10AAE}"/>
              </a:ext>
            </a:extLst>
          </p:cNvPr>
          <p:cNvPicPr>
            <a:picLocks noChangeAspect="1"/>
          </p:cNvPicPr>
          <p:nvPr/>
        </p:nvPicPr>
        <p:blipFill rotWithShape="1">
          <a:blip r:embed="rId2"/>
          <a:srcRect l="29738" t="49487" r="5250"/>
          <a:stretch/>
        </p:blipFill>
        <p:spPr>
          <a:xfrm>
            <a:off x="1790699" y="2034071"/>
            <a:ext cx="8610599" cy="3996018"/>
          </a:xfrm>
          <a:prstGeom prst="rect">
            <a:avLst/>
          </a:prstGeom>
        </p:spPr>
      </p:pic>
    </p:spTree>
    <p:extLst>
      <p:ext uri="{BB962C8B-B14F-4D97-AF65-F5344CB8AC3E}">
        <p14:creationId xmlns:p14="http://schemas.microsoft.com/office/powerpoint/2010/main" val="3459095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95DDD84-E82C-7DF3-E945-4E42AEBC2C70}"/>
              </a:ext>
            </a:extLst>
          </p:cNvPr>
          <p:cNvSpPr>
            <a:spLocks noGrp="1"/>
          </p:cNvSpPr>
          <p:nvPr>
            <p:ph type="title"/>
          </p:nvPr>
        </p:nvSpPr>
        <p:spPr/>
        <p:txBody>
          <a:bodyPr/>
          <a:lstStyle/>
          <a:p>
            <a:endParaRPr lang="da-DK"/>
          </a:p>
        </p:txBody>
      </p:sp>
      <p:pic>
        <p:nvPicPr>
          <p:cNvPr id="4" name="Billede 3">
            <a:extLst>
              <a:ext uri="{FF2B5EF4-FFF2-40B4-BE49-F238E27FC236}">
                <a16:creationId xmlns:a16="http://schemas.microsoft.com/office/drawing/2014/main" xmlns="" id="{A692A927-A6A4-F432-BE22-C8EA31ACCBE4}"/>
              </a:ext>
            </a:extLst>
          </p:cNvPr>
          <p:cNvPicPr>
            <a:picLocks noChangeAspect="1"/>
          </p:cNvPicPr>
          <p:nvPr/>
        </p:nvPicPr>
        <p:blipFill rotWithShape="1">
          <a:blip r:embed="rId3"/>
          <a:srcRect t="9900"/>
          <a:stretch/>
        </p:blipFill>
        <p:spPr>
          <a:xfrm>
            <a:off x="1790700" y="1042859"/>
            <a:ext cx="10401300" cy="5815141"/>
          </a:xfrm>
          <a:prstGeom prst="rect">
            <a:avLst/>
          </a:prstGeom>
        </p:spPr>
      </p:pic>
    </p:spTree>
    <p:extLst>
      <p:ext uri="{BB962C8B-B14F-4D97-AF65-F5344CB8AC3E}">
        <p14:creationId xmlns:p14="http://schemas.microsoft.com/office/powerpoint/2010/main" val="3620864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Evaluering af bruttolisten</a:t>
            </a:r>
          </a:p>
        </p:txBody>
      </p:sp>
      <p:sp>
        <p:nvSpPr>
          <p:cNvPr id="5" name="TextBox 4"/>
          <p:cNvSpPr txBox="1"/>
          <p:nvPr/>
        </p:nvSpPr>
        <p:spPr>
          <a:xfrm>
            <a:off x="1790700" y="2172352"/>
            <a:ext cx="8610600" cy="2464777"/>
          </a:xfrm>
          <a:prstGeom prst="rect">
            <a:avLst/>
          </a:prstGeom>
          <a:noFill/>
        </p:spPr>
        <p:txBody>
          <a:bodyPr wrap="square" lIns="0" rtlCol="0">
            <a:spAutoFit/>
          </a:bodyPr>
          <a:lstStyle/>
          <a:p>
            <a:pPr marL="285750" indent="-285750">
              <a:lnSpc>
                <a:spcPct val="200000"/>
              </a:lnSpc>
              <a:buClr>
                <a:srgbClr val="FEC82C"/>
              </a:buClr>
              <a:buFont typeface="Arial" charset="0"/>
              <a:buChar char="•"/>
            </a:pPr>
            <a:r>
              <a:rPr lang="da-DK" sz="2000" b="1" dirty="0">
                <a:solidFill>
                  <a:srgbClr val="000000"/>
                </a:solidFill>
                <a:latin typeface="Roboto" panose="02000000000000000000" pitchFamily="2" charset="0"/>
                <a:ea typeface="Roboto" panose="02000000000000000000" pitchFamily="2" charset="0"/>
              </a:rPr>
              <a:t>Accepterer</a:t>
            </a:r>
            <a:r>
              <a:rPr lang="da-DK" sz="2000" dirty="0">
                <a:solidFill>
                  <a:srgbClr val="000000"/>
                </a:solidFill>
                <a:latin typeface="Roboto" panose="02000000000000000000" pitchFamily="2" charset="0"/>
                <a:ea typeface="Roboto" panose="02000000000000000000" pitchFamily="2" charset="0"/>
              </a:rPr>
              <a:t> fonden ansøgninger?</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Har fonden støttet inden for jeres </a:t>
            </a:r>
            <a:r>
              <a:rPr lang="da-DK" sz="2000" b="1" dirty="0">
                <a:solidFill>
                  <a:srgbClr val="000000"/>
                </a:solidFill>
                <a:latin typeface="Roboto" panose="02000000000000000000" pitchFamily="2" charset="0"/>
                <a:ea typeface="Roboto" panose="02000000000000000000" pitchFamily="2" charset="0"/>
              </a:rPr>
              <a:t>fagområde</a:t>
            </a:r>
            <a:r>
              <a:rPr lang="da-DK" sz="2000" dirty="0">
                <a:solidFill>
                  <a:srgbClr val="000000"/>
                </a:solidFill>
                <a:latin typeface="Roboto" panose="02000000000000000000" pitchFamily="2" charset="0"/>
                <a:ea typeface="Roboto" panose="02000000000000000000" pitchFamily="2" charset="0"/>
              </a:rPr>
              <a:t>?</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Har fonden støttet inden for jeres </a:t>
            </a:r>
            <a:r>
              <a:rPr lang="da-DK" sz="2000" b="1" dirty="0">
                <a:solidFill>
                  <a:srgbClr val="000000"/>
                </a:solidFill>
                <a:latin typeface="Roboto" panose="02000000000000000000" pitchFamily="2" charset="0"/>
                <a:ea typeface="Roboto" panose="02000000000000000000" pitchFamily="2" charset="0"/>
              </a:rPr>
              <a:t>geografiske</a:t>
            </a:r>
            <a:r>
              <a:rPr lang="da-DK" sz="2000" dirty="0">
                <a:solidFill>
                  <a:srgbClr val="000000"/>
                </a:solidFill>
                <a:latin typeface="Roboto" panose="02000000000000000000" pitchFamily="2" charset="0"/>
                <a:ea typeface="Roboto" panose="02000000000000000000" pitchFamily="2" charset="0"/>
              </a:rPr>
              <a:t> område?</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Er der </a:t>
            </a:r>
            <a:r>
              <a:rPr lang="da-DK" sz="2000" b="1" dirty="0">
                <a:solidFill>
                  <a:srgbClr val="000000"/>
                </a:solidFill>
                <a:latin typeface="Roboto" panose="02000000000000000000" pitchFamily="2" charset="0"/>
                <a:ea typeface="Roboto" panose="02000000000000000000" pitchFamily="2" charset="0"/>
              </a:rPr>
              <a:t>balance </a:t>
            </a:r>
            <a:r>
              <a:rPr lang="da-DK" sz="2000" dirty="0">
                <a:solidFill>
                  <a:srgbClr val="000000"/>
                </a:solidFill>
                <a:latin typeface="Roboto" panose="02000000000000000000" pitchFamily="2" charset="0"/>
                <a:ea typeface="Roboto" panose="02000000000000000000" pitchFamily="2" charset="0"/>
              </a:rPr>
              <a:t>mellem det ansøgte beløb og hvad fonden normalt giver?</a:t>
            </a:r>
          </a:p>
        </p:txBody>
      </p:sp>
    </p:spTree>
    <p:extLst>
      <p:ext uri="{BB962C8B-B14F-4D97-AF65-F5344CB8AC3E}">
        <p14:creationId xmlns:p14="http://schemas.microsoft.com/office/powerpoint/2010/main" val="412146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xmlns="" id="{6DAA99A0-28BC-3B4E-AA21-E7614B4D93D9}"/>
              </a:ext>
            </a:extLst>
          </p:cNvPr>
          <p:cNvSpPr>
            <a:spLocks noGrp="1"/>
          </p:cNvSpPr>
          <p:nvPr>
            <p:ph type="body" sz="quarter" idx="10"/>
          </p:nvPr>
        </p:nvSpPr>
        <p:spPr/>
        <p:txBody>
          <a:bodyPr/>
          <a:lstStyle/>
          <a:p>
            <a:r>
              <a:rPr lang="da-DK" dirty="0"/>
              <a:t>Hvem er </a:t>
            </a:r>
            <a:r>
              <a:rPr lang="da-DK" dirty="0" err="1"/>
              <a:t>Norlys</a:t>
            </a:r>
            <a:r>
              <a:rPr lang="da-DK" dirty="0"/>
              <a:t>?</a:t>
            </a:r>
          </a:p>
          <a:p>
            <a:r>
              <a:rPr lang="da-DK" dirty="0"/>
              <a:t>Hvorfor Norlys Vækstpulje?</a:t>
            </a:r>
          </a:p>
          <a:p>
            <a:r>
              <a:rPr lang="da-DK" dirty="0"/>
              <a:t>Hvad støtter Norlys Vækstpulje – og hvordan?</a:t>
            </a:r>
          </a:p>
          <a:p>
            <a:r>
              <a:rPr lang="da-DK" dirty="0"/>
              <a:t>Særligt for Randers </a:t>
            </a:r>
          </a:p>
        </p:txBody>
      </p:sp>
      <p:sp>
        <p:nvSpPr>
          <p:cNvPr id="3" name="Titel 2">
            <a:extLst>
              <a:ext uri="{FF2B5EF4-FFF2-40B4-BE49-F238E27FC236}">
                <a16:creationId xmlns:a16="http://schemas.microsoft.com/office/drawing/2014/main" xmlns="" id="{88DB7BBF-4901-D84F-945E-CBB93FE96683}"/>
              </a:ext>
            </a:extLst>
          </p:cNvPr>
          <p:cNvSpPr>
            <a:spLocks noGrp="1"/>
          </p:cNvSpPr>
          <p:nvPr>
            <p:ph type="title"/>
          </p:nvPr>
        </p:nvSpPr>
        <p:spPr/>
        <p:txBody>
          <a:bodyPr/>
          <a:lstStyle/>
          <a:p>
            <a:r>
              <a:rPr lang="da-DK" dirty="0"/>
              <a:t>Agenda</a:t>
            </a:r>
          </a:p>
        </p:txBody>
      </p:sp>
    </p:spTree>
    <p:extLst>
      <p:ext uri="{BB962C8B-B14F-4D97-AF65-F5344CB8AC3E}">
        <p14:creationId xmlns:p14="http://schemas.microsoft.com/office/powerpoint/2010/main" val="1689331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Evaluering af bruttolisten</a:t>
            </a:r>
          </a:p>
        </p:txBody>
      </p:sp>
      <p:sp>
        <p:nvSpPr>
          <p:cNvPr id="5" name="TextBox 4"/>
          <p:cNvSpPr txBox="1"/>
          <p:nvPr/>
        </p:nvSpPr>
        <p:spPr>
          <a:xfrm>
            <a:off x="1790700" y="2172352"/>
            <a:ext cx="9753600" cy="2464777"/>
          </a:xfrm>
          <a:prstGeom prst="rect">
            <a:avLst/>
          </a:prstGeom>
          <a:noFill/>
        </p:spPr>
        <p:txBody>
          <a:bodyPr wrap="square" lIns="0" rtlCol="0">
            <a:spAutoFit/>
          </a:bodyPr>
          <a:lstStyle/>
          <a:p>
            <a:pPr marL="285750" indent="-285750">
              <a:lnSpc>
                <a:spcPct val="200000"/>
              </a:lnSpc>
              <a:buClr>
                <a:srgbClr val="FEC82C"/>
              </a:buClr>
              <a:buFont typeface="Arial" charset="0"/>
              <a:buChar char="•"/>
            </a:pPr>
            <a:r>
              <a:rPr lang="da-DK" sz="2000" b="1" dirty="0">
                <a:solidFill>
                  <a:srgbClr val="000000"/>
                </a:solidFill>
                <a:latin typeface="Roboto" panose="02000000000000000000" pitchFamily="2" charset="0"/>
                <a:ea typeface="Roboto" panose="02000000000000000000" pitchFamily="2" charset="0"/>
              </a:rPr>
              <a:t>Fuldfinansierer</a:t>
            </a:r>
            <a:r>
              <a:rPr lang="da-DK" sz="2000" dirty="0">
                <a:solidFill>
                  <a:srgbClr val="000000"/>
                </a:solidFill>
                <a:latin typeface="Roboto" panose="02000000000000000000" pitchFamily="2" charset="0"/>
                <a:ea typeface="Roboto" panose="02000000000000000000" pitchFamily="2" charset="0"/>
              </a:rPr>
              <a:t> fonden normalt eller kræves det, at andre også skal bidrage?</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Hvilken </a:t>
            </a:r>
            <a:r>
              <a:rPr lang="da-DK" sz="2000" b="1" dirty="0">
                <a:solidFill>
                  <a:srgbClr val="000000"/>
                </a:solidFill>
                <a:latin typeface="Roboto" panose="02000000000000000000" pitchFamily="2" charset="0"/>
                <a:ea typeface="Roboto" panose="02000000000000000000" pitchFamily="2" charset="0"/>
              </a:rPr>
              <a:t>type </a:t>
            </a:r>
            <a:r>
              <a:rPr lang="da-DK" sz="2000" dirty="0">
                <a:solidFill>
                  <a:srgbClr val="000000"/>
                </a:solidFill>
                <a:latin typeface="Roboto" panose="02000000000000000000" pitchFamily="2" charset="0"/>
                <a:ea typeface="Roboto" panose="02000000000000000000" pitchFamily="2" charset="0"/>
              </a:rPr>
              <a:t>organisationer har fonden primært fokus på?</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Er der </a:t>
            </a:r>
            <a:r>
              <a:rPr lang="da-DK" sz="2000" b="1" dirty="0">
                <a:solidFill>
                  <a:srgbClr val="000000"/>
                </a:solidFill>
                <a:latin typeface="Roboto" panose="02000000000000000000" pitchFamily="2" charset="0"/>
                <a:ea typeface="Roboto" panose="02000000000000000000" pitchFamily="2" charset="0"/>
              </a:rPr>
              <a:t>faste </a:t>
            </a:r>
            <a:r>
              <a:rPr lang="da-DK" sz="2000" dirty="0">
                <a:solidFill>
                  <a:srgbClr val="000000"/>
                </a:solidFill>
                <a:latin typeface="Roboto" panose="02000000000000000000" pitchFamily="2" charset="0"/>
                <a:ea typeface="Roboto" panose="02000000000000000000" pitchFamily="2" charset="0"/>
              </a:rPr>
              <a:t>ansøgningsfrister?</a:t>
            </a:r>
          </a:p>
          <a:p>
            <a:pPr marL="285750" indent="-285750">
              <a:lnSpc>
                <a:spcPct val="20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Kender jeres </a:t>
            </a:r>
            <a:r>
              <a:rPr lang="da-DK" sz="2000" b="1" dirty="0">
                <a:solidFill>
                  <a:srgbClr val="000000"/>
                </a:solidFill>
                <a:latin typeface="Roboto" panose="02000000000000000000" pitchFamily="2" charset="0"/>
                <a:ea typeface="Roboto" panose="02000000000000000000" pitchFamily="2" charset="0"/>
              </a:rPr>
              <a:t>ledelse og bestyrelsen </a:t>
            </a:r>
            <a:r>
              <a:rPr lang="da-DK" sz="2000" dirty="0">
                <a:solidFill>
                  <a:srgbClr val="000000"/>
                </a:solidFill>
                <a:latin typeface="Roboto" panose="02000000000000000000" pitchFamily="2" charset="0"/>
                <a:ea typeface="Roboto" panose="02000000000000000000" pitchFamily="2" charset="0"/>
              </a:rPr>
              <a:t>nogen hos fonden?</a:t>
            </a:r>
          </a:p>
        </p:txBody>
      </p:sp>
    </p:spTree>
    <p:extLst>
      <p:ext uri="{BB962C8B-B14F-4D97-AF65-F5344CB8AC3E}">
        <p14:creationId xmlns:p14="http://schemas.microsoft.com/office/powerpoint/2010/main" val="4291994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descr="fundraiser.png"/>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169" b="4169"/>
          <a:stretch>
            <a:fillRect/>
          </a:stretch>
        </p:blipFill>
        <p:spPr/>
      </p:pic>
      <p:sp>
        <p:nvSpPr>
          <p:cNvPr id="5" name="TextBox 4"/>
          <p:cNvSpPr txBox="1"/>
          <p:nvPr/>
        </p:nvSpPr>
        <p:spPr>
          <a:xfrm>
            <a:off x="1790699" y="2358234"/>
            <a:ext cx="4695161" cy="886397"/>
          </a:xfrm>
          <a:prstGeom prst="rect">
            <a:avLst/>
          </a:prstGeom>
          <a:noFill/>
        </p:spPr>
        <p:txBody>
          <a:bodyPr wrap="square" lIns="0" tIns="0" rIns="0" bIns="0" rtlCol="0">
            <a:spAutoFit/>
          </a:bodyPr>
          <a:lstStyle/>
          <a:p>
            <a:pPr>
              <a:lnSpc>
                <a:spcPct val="80000"/>
              </a:lnSpc>
            </a:pPr>
            <a:r>
              <a:rPr lang="da-DK" sz="3600" b="1" dirty="0">
                <a:solidFill>
                  <a:srgbClr val="000000"/>
                </a:solidFill>
                <a:latin typeface="Playfair Display" charset="0"/>
                <a:ea typeface="Playfair Display" charset="0"/>
                <a:cs typeface="Playfair Display" charset="0"/>
              </a:rPr>
              <a:t>Hvor mange fonde</a:t>
            </a:r>
          </a:p>
          <a:p>
            <a:pPr>
              <a:lnSpc>
                <a:spcPct val="80000"/>
              </a:lnSpc>
            </a:pPr>
            <a:r>
              <a:rPr lang="da-DK" sz="3600" b="1" dirty="0">
                <a:solidFill>
                  <a:srgbClr val="000000"/>
                </a:solidFill>
                <a:latin typeface="Playfair Display" charset="0"/>
                <a:ea typeface="Playfair Display" charset="0"/>
                <a:cs typeface="Playfair Display" charset="0"/>
              </a:rPr>
              <a:t>på samme tid?</a:t>
            </a:r>
          </a:p>
        </p:txBody>
      </p:sp>
      <p:sp>
        <p:nvSpPr>
          <p:cNvPr id="8" name="AutoShape 1"/>
          <p:cNvSpPr>
            <a:spLocks/>
          </p:cNvSpPr>
          <p:nvPr/>
        </p:nvSpPr>
        <p:spPr bwMode="auto">
          <a:xfrm rot="16200000">
            <a:off x="7018210" y="1429212"/>
            <a:ext cx="3019687" cy="2941523"/>
          </a:xfrm>
          <a:custGeom>
            <a:avLst/>
            <a:gdLst/>
            <a:ahLst/>
            <a:cxnLst/>
            <a:rect l="0" t="0" r="r" b="b"/>
            <a:pathLst>
              <a:path w="21600" h="21600">
                <a:moveTo>
                  <a:pt x="21600" y="14990"/>
                </a:moveTo>
                <a:cubicBezTo>
                  <a:pt x="21600" y="15126"/>
                  <a:pt x="21600" y="15263"/>
                  <a:pt x="21600" y="15399"/>
                </a:cubicBezTo>
                <a:cubicBezTo>
                  <a:pt x="21594" y="15445"/>
                  <a:pt x="21584" y="15490"/>
                  <a:pt x="21584" y="15536"/>
                </a:cubicBezTo>
                <a:cubicBezTo>
                  <a:pt x="21583" y="15866"/>
                  <a:pt x="21538" y="16191"/>
                  <a:pt x="21471" y="16513"/>
                </a:cubicBezTo>
                <a:cubicBezTo>
                  <a:pt x="21274" y="17469"/>
                  <a:pt x="20847" y="18299"/>
                  <a:pt x="20177" y="18995"/>
                </a:cubicBezTo>
                <a:cubicBezTo>
                  <a:pt x="19694" y="19496"/>
                  <a:pt x="19133" y="19885"/>
                  <a:pt x="18522" y="20201"/>
                </a:cubicBezTo>
                <a:cubicBezTo>
                  <a:pt x="17784" y="20582"/>
                  <a:pt x="17006" y="20844"/>
                  <a:pt x="16205" y="21041"/>
                </a:cubicBezTo>
                <a:cubicBezTo>
                  <a:pt x="15549" y="21201"/>
                  <a:pt x="14886" y="21315"/>
                  <a:pt x="14217" y="21398"/>
                </a:cubicBezTo>
                <a:cubicBezTo>
                  <a:pt x="13683" y="21465"/>
                  <a:pt x="13147" y="21516"/>
                  <a:pt x="12611" y="21540"/>
                </a:cubicBezTo>
                <a:cubicBezTo>
                  <a:pt x="12079" y="21565"/>
                  <a:pt x="11548" y="21574"/>
                  <a:pt x="11017" y="21590"/>
                </a:cubicBezTo>
                <a:cubicBezTo>
                  <a:pt x="10990" y="21591"/>
                  <a:pt x="10963" y="21597"/>
                  <a:pt x="10936" y="21600"/>
                </a:cubicBezTo>
                <a:cubicBezTo>
                  <a:pt x="10845" y="21600"/>
                  <a:pt x="10755" y="21600"/>
                  <a:pt x="10664" y="21600"/>
                </a:cubicBezTo>
                <a:cubicBezTo>
                  <a:pt x="10625" y="21597"/>
                  <a:pt x="10586" y="21591"/>
                  <a:pt x="10547" y="21590"/>
                </a:cubicBezTo>
                <a:cubicBezTo>
                  <a:pt x="9871" y="21583"/>
                  <a:pt x="9194" y="21560"/>
                  <a:pt x="8519" y="21510"/>
                </a:cubicBezTo>
                <a:cubicBezTo>
                  <a:pt x="7699" y="21448"/>
                  <a:pt x="6883" y="21349"/>
                  <a:pt x="6076" y="21190"/>
                </a:cubicBezTo>
                <a:cubicBezTo>
                  <a:pt x="5309" y="21038"/>
                  <a:pt x="4557" y="20834"/>
                  <a:pt x="3829" y="20540"/>
                </a:cubicBezTo>
                <a:cubicBezTo>
                  <a:pt x="3154" y="20267"/>
                  <a:pt x="2517" y="19924"/>
                  <a:pt x="1944" y="19461"/>
                </a:cubicBezTo>
                <a:cubicBezTo>
                  <a:pt x="1121" y="18795"/>
                  <a:pt x="541" y="17957"/>
                  <a:pt x="245" y="16918"/>
                </a:cubicBezTo>
                <a:cubicBezTo>
                  <a:pt x="130" y="16515"/>
                  <a:pt x="62" y="16103"/>
                  <a:pt x="34" y="15684"/>
                </a:cubicBezTo>
                <a:cubicBezTo>
                  <a:pt x="28" y="15595"/>
                  <a:pt x="12" y="15507"/>
                  <a:pt x="0" y="15418"/>
                </a:cubicBezTo>
                <a:cubicBezTo>
                  <a:pt x="0" y="15275"/>
                  <a:pt x="0" y="15132"/>
                  <a:pt x="0" y="14990"/>
                </a:cubicBezTo>
                <a:cubicBezTo>
                  <a:pt x="9" y="14932"/>
                  <a:pt x="24" y="14875"/>
                  <a:pt x="27" y="14816"/>
                </a:cubicBezTo>
                <a:cubicBezTo>
                  <a:pt x="62" y="14139"/>
                  <a:pt x="174" y="13473"/>
                  <a:pt x="337" y="12816"/>
                </a:cubicBezTo>
                <a:cubicBezTo>
                  <a:pt x="559" y="11922"/>
                  <a:pt x="866" y="11057"/>
                  <a:pt x="1225" y="10212"/>
                </a:cubicBezTo>
                <a:cubicBezTo>
                  <a:pt x="1746" y="8981"/>
                  <a:pt x="2363" y="7801"/>
                  <a:pt x="3036" y="6651"/>
                </a:cubicBezTo>
                <a:cubicBezTo>
                  <a:pt x="3688" y="5538"/>
                  <a:pt x="4394" y="4464"/>
                  <a:pt x="5204" y="3465"/>
                </a:cubicBezTo>
                <a:cubicBezTo>
                  <a:pt x="5753" y="2789"/>
                  <a:pt x="6344" y="2155"/>
                  <a:pt x="7010" y="1599"/>
                </a:cubicBezTo>
                <a:cubicBezTo>
                  <a:pt x="7544" y="1152"/>
                  <a:pt x="8116" y="766"/>
                  <a:pt x="8747" y="479"/>
                </a:cubicBezTo>
                <a:cubicBezTo>
                  <a:pt x="9265" y="244"/>
                  <a:pt x="9803" y="87"/>
                  <a:pt x="10368" y="32"/>
                </a:cubicBezTo>
                <a:cubicBezTo>
                  <a:pt x="10461" y="23"/>
                  <a:pt x="10553" y="11"/>
                  <a:pt x="10646" y="0"/>
                </a:cubicBezTo>
                <a:cubicBezTo>
                  <a:pt x="10755" y="0"/>
                  <a:pt x="10863" y="0"/>
                  <a:pt x="10972" y="0"/>
                </a:cubicBezTo>
                <a:cubicBezTo>
                  <a:pt x="10999" y="5"/>
                  <a:pt x="11025" y="13"/>
                  <a:pt x="11052" y="15"/>
                </a:cubicBezTo>
                <a:cubicBezTo>
                  <a:pt x="11211" y="33"/>
                  <a:pt x="11371" y="43"/>
                  <a:pt x="11529" y="68"/>
                </a:cubicBezTo>
                <a:cubicBezTo>
                  <a:pt x="12160" y="165"/>
                  <a:pt x="12750" y="387"/>
                  <a:pt x="13311" y="696"/>
                </a:cubicBezTo>
                <a:cubicBezTo>
                  <a:pt x="14032" y="1093"/>
                  <a:pt x="14670" y="1607"/>
                  <a:pt x="15261" y="2185"/>
                </a:cubicBezTo>
                <a:cubicBezTo>
                  <a:pt x="15902" y="2811"/>
                  <a:pt x="16477" y="3498"/>
                  <a:pt x="17005" y="4225"/>
                </a:cubicBezTo>
                <a:cubicBezTo>
                  <a:pt x="18227" y="5906"/>
                  <a:pt x="19254" y="7707"/>
                  <a:pt x="20128" y="9601"/>
                </a:cubicBezTo>
                <a:cubicBezTo>
                  <a:pt x="20596" y="10615"/>
                  <a:pt x="20991" y="11657"/>
                  <a:pt x="21264" y="12744"/>
                </a:cubicBezTo>
                <a:cubicBezTo>
                  <a:pt x="21441" y="13445"/>
                  <a:pt x="21573" y="14154"/>
                  <a:pt x="21585" y="14881"/>
                </a:cubicBezTo>
                <a:cubicBezTo>
                  <a:pt x="21586" y="14918"/>
                  <a:pt x="21595" y="14954"/>
                  <a:pt x="21600" y="14990"/>
                </a:cubicBezTo>
                <a:close/>
                <a:moveTo>
                  <a:pt x="21600" y="14990"/>
                </a:moveTo>
              </a:path>
            </a:pathLst>
          </a:custGeom>
          <a:noFill/>
          <a:ln w="25400" cap="flat">
            <a:solidFill>
              <a:schemeClr val="bg1"/>
            </a:solidFill>
            <a:miter lim="800000"/>
            <a:headEnd type="none" w="med" len="med"/>
            <a:tailEnd type="none" w="med" len="med"/>
          </a:ln>
        </p:spPr>
        <p:txBody>
          <a:bodyPr lIns="0" tIns="0" rIns="0" bIns="0"/>
          <a:lstStyle/>
          <a:p>
            <a:endParaRPr lang="da-DK" dirty="0">
              <a:solidFill>
                <a:srgbClr val="000000"/>
              </a:solidFill>
            </a:endParaRPr>
          </a:p>
        </p:txBody>
      </p:sp>
      <p:cxnSp>
        <p:nvCxnSpPr>
          <p:cNvPr id="9" name="Straight Connector 8"/>
          <p:cNvCxnSpPr/>
          <p:nvPr/>
        </p:nvCxnSpPr>
        <p:spPr>
          <a:xfrm>
            <a:off x="1790700" y="3555292"/>
            <a:ext cx="691243" cy="0"/>
          </a:xfrm>
          <a:prstGeom prst="line">
            <a:avLst/>
          </a:prstGeom>
          <a:ln w="25400">
            <a:solidFill>
              <a:srgbClr val="FEC8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672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Pladsholder til indhold 4">
            <a:extLst>
              <a:ext uri="{FF2B5EF4-FFF2-40B4-BE49-F238E27FC236}">
                <a16:creationId xmlns:a16="http://schemas.microsoft.com/office/drawing/2014/main" xmlns="" id="{193BE34B-6B86-A248-8A48-8E445E4863B1}"/>
              </a:ext>
            </a:extLst>
          </p:cNvPr>
          <p:cNvGraphicFramePr>
            <a:graphicFrameLocks/>
          </p:cNvGraphicFramePr>
          <p:nvPr/>
        </p:nvGraphicFramePr>
        <p:xfrm>
          <a:off x="828939" y="1219148"/>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802130" y="2560320"/>
            <a:ext cx="2129790" cy="1111843"/>
          </a:xfrm>
          <a:prstGeom prst="rect">
            <a:avLst/>
          </a:prstGeom>
          <a:noFill/>
        </p:spPr>
        <p:txBody>
          <a:bodyPr wrap="square" lIns="0" tIns="0" rIns="0" bIns="0" rtlCol="0">
            <a:spAutoFit/>
          </a:bodyPr>
          <a:lstStyle/>
          <a:p>
            <a:pPr>
              <a:lnSpc>
                <a:spcPct val="80000"/>
              </a:lnSpc>
            </a:pPr>
            <a:endParaRPr lang="da-DK" sz="3000" dirty="0">
              <a:solidFill>
                <a:srgbClr val="000000"/>
              </a:solidFill>
              <a:latin typeface="Roboto" panose="02000000000000000000" pitchFamily="2" charset="0"/>
              <a:ea typeface="Roboto" panose="02000000000000000000" pitchFamily="2" charset="0"/>
              <a:cs typeface="Playfair Display" charset="0"/>
            </a:endParaRPr>
          </a:p>
          <a:p>
            <a:pPr>
              <a:lnSpc>
                <a:spcPct val="80000"/>
              </a:lnSpc>
            </a:pPr>
            <a:endParaRPr lang="da-DK" sz="3000" dirty="0">
              <a:solidFill>
                <a:srgbClr val="000000"/>
              </a:solidFill>
              <a:latin typeface="Roboto" panose="02000000000000000000" pitchFamily="2" charset="0"/>
              <a:ea typeface="Roboto" panose="02000000000000000000" pitchFamily="2" charset="0"/>
              <a:cs typeface="Playfair Display" charset="0"/>
            </a:endParaRPr>
          </a:p>
          <a:p>
            <a:pPr>
              <a:lnSpc>
                <a:spcPct val="80000"/>
              </a:lnSpc>
            </a:pPr>
            <a:r>
              <a:rPr lang="da-DK" sz="3000" dirty="0">
                <a:solidFill>
                  <a:srgbClr val="000000"/>
                </a:solidFill>
                <a:latin typeface="Roboto" panose="02000000000000000000" pitchFamily="2" charset="0"/>
                <a:ea typeface="Roboto" panose="02000000000000000000" pitchFamily="2" charset="0"/>
                <a:cs typeface="Playfair Display" charset="0"/>
              </a:rPr>
              <a:t>Søg i bølger</a:t>
            </a:r>
          </a:p>
        </p:txBody>
      </p:sp>
      <p:sp>
        <p:nvSpPr>
          <p:cNvPr id="8" name="AutoShape 1"/>
          <p:cNvSpPr>
            <a:spLocks/>
          </p:cNvSpPr>
          <p:nvPr/>
        </p:nvSpPr>
        <p:spPr bwMode="auto">
          <a:xfrm rot="16200000">
            <a:off x="7018210" y="1429212"/>
            <a:ext cx="3019687" cy="2941523"/>
          </a:xfrm>
          <a:custGeom>
            <a:avLst/>
            <a:gdLst/>
            <a:ahLst/>
            <a:cxnLst/>
            <a:rect l="0" t="0" r="r" b="b"/>
            <a:pathLst>
              <a:path w="21600" h="21600">
                <a:moveTo>
                  <a:pt x="21600" y="14990"/>
                </a:moveTo>
                <a:cubicBezTo>
                  <a:pt x="21600" y="15126"/>
                  <a:pt x="21600" y="15263"/>
                  <a:pt x="21600" y="15399"/>
                </a:cubicBezTo>
                <a:cubicBezTo>
                  <a:pt x="21594" y="15445"/>
                  <a:pt x="21584" y="15490"/>
                  <a:pt x="21584" y="15536"/>
                </a:cubicBezTo>
                <a:cubicBezTo>
                  <a:pt x="21583" y="15866"/>
                  <a:pt x="21538" y="16191"/>
                  <a:pt x="21471" y="16513"/>
                </a:cubicBezTo>
                <a:cubicBezTo>
                  <a:pt x="21274" y="17469"/>
                  <a:pt x="20847" y="18299"/>
                  <a:pt x="20177" y="18995"/>
                </a:cubicBezTo>
                <a:cubicBezTo>
                  <a:pt x="19694" y="19496"/>
                  <a:pt x="19133" y="19885"/>
                  <a:pt x="18522" y="20201"/>
                </a:cubicBezTo>
                <a:cubicBezTo>
                  <a:pt x="17784" y="20582"/>
                  <a:pt x="17006" y="20844"/>
                  <a:pt x="16205" y="21041"/>
                </a:cubicBezTo>
                <a:cubicBezTo>
                  <a:pt x="15549" y="21201"/>
                  <a:pt x="14886" y="21315"/>
                  <a:pt x="14217" y="21398"/>
                </a:cubicBezTo>
                <a:cubicBezTo>
                  <a:pt x="13683" y="21465"/>
                  <a:pt x="13147" y="21516"/>
                  <a:pt x="12611" y="21540"/>
                </a:cubicBezTo>
                <a:cubicBezTo>
                  <a:pt x="12079" y="21565"/>
                  <a:pt x="11548" y="21574"/>
                  <a:pt x="11017" y="21590"/>
                </a:cubicBezTo>
                <a:cubicBezTo>
                  <a:pt x="10990" y="21591"/>
                  <a:pt x="10963" y="21597"/>
                  <a:pt x="10936" y="21600"/>
                </a:cubicBezTo>
                <a:cubicBezTo>
                  <a:pt x="10845" y="21600"/>
                  <a:pt x="10755" y="21600"/>
                  <a:pt x="10664" y="21600"/>
                </a:cubicBezTo>
                <a:cubicBezTo>
                  <a:pt x="10625" y="21597"/>
                  <a:pt x="10586" y="21591"/>
                  <a:pt x="10547" y="21590"/>
                </a:cubicBezTo>
                <a:cubicBezTo>
                  <a:pt x="9871" y="21583"/>
                  <a:pt x="9194" y="21560"/>
                  <a:pt x="8519" y="21510"/>
                </a:cubicBezTo>
                <a:cubicBezTo>
                  <a:pt x="7699" y="21448"/>
                  <a:pt x="6883" y="21349"/>
                  <a:pt x="6076" y="21190"/>
                </a:cubicBezTo>
                <a:cubicBezTo>
                  <a:pt x="5309" y="21038"/>
                  <a:pt x="4557" y="20834"/>
                  <a:pt x="3829" y="20540"/>
                </a:cubicBezTo>
                <a:cubicBezTo>
                  <a:pt x="3154" y="20267"/>
                  <a:pt x="2517" y="19924"/>
                  <a:pt x="1944" y="19461"/>
                </a:cubicBezTo>
                <a:cubicBezTo>
                  <a:pt x="1121" y="18795"/>
                  <a:pt x="541" y="17957"/>
                  <a:pt x="245" y="16918"/>
                </a:cubicBezTo>
                <a:cubicBezTo>
                  <a:pt x="130" y="16515"/>
                  <a:pt x="62" y="16103"/>
                  <a:pt x="34" y="15684"/>
                </a:cubicBezTo>
                <a:cubicBezTo>
                  <a:pt x="28" y="15595"/>
                  <a:pt x="12" y="15507"/>
                  <a:pt x="0" y="15418"/>
                </a:cubicBezTo>
                <a:cubicBezTo>
                  <a:pt x="0" y="15275"/>
                  <a:pt x="0" y="15132"/>
                  <a:pt x="0" y="14990"/>
                </a:cubicBezTo>
                <a:cubicBezTo>
                  <a:pt x="9" y="14932"/>
                  <a:pt x="24" y="14875"/>
                  <a:pt x="27" y="14816"/>
                </a:cubicBezTo>
                <a:cubicBezTo>
                  <a:pt x="62" y="14139"/>
                  <a:pt x="174" y="13473"/>
                  <a:pt x="337" y="12816"/>
                </a:cubicBezTo>
                <a:cubicBezTo>
                  <a:pt x="559" y="11922"/>
                  <a:pt x="866" y="11057"/>
                  <a:pt x="1225" y="10212"/>
                </a:cubicBezTo>
                <a:cubicBezTo>
                  <a:pt x="1746" y="8981"/>
                  <a:pt x="2363" y="7801"/>
                  <a:pt x="3036" y="6651"/>
                </a:cubicBezTo>
                <a:cubicBezTo>
                  <a:pt x="3688" y="5538"/>
                  <a:pt x="4394" y="4464"/>
                  <a:pt x="5204" y="3465"/>
                </a:cubicBezTo>
                <a:cubicBezTo>
                  <a:pt x="5753" y="2789"/>
                  <a:pt x="6344" y="2155"/>
                  <a:pt x="7010" y="1599"/>
                </a:cubicBezTo>
                <a:cubicBezTo>
                  <a:pt x="7544" y="1152"/>
                  <a:pt x="8116" y="766"/>
                  <a:pt x="8747" y="479"/>
                </a:cubicBezTo>
                <a:cubicBezTo>
                  <a:pt x="9265" y="244"/>
                  <a:pt x="9803" y="87"/>
                  <a:pt x="10368" y="32"/>
                </a:cubicBezTo>
                <a:cubicBezTo>
                  <a:pt x="10461" y="23"/>
                  <a:pt x="10553" y="11"/>
                  <a:pt x="10646" y="0"/>
                </a:cubicBezTo>
                <a:cubicBezTo>
                  <a:pt x="10755" y="0"/>
                  <a:pt x="10863" y="0"/>
                  <a:pt x="10972" y="0"/>
                </a:cubicBezTo>
                <a:cubicBezTo>
                  <a:pt x="10999" y="5"/>
                  <a:pt x="11025" y="13"/>
                  <a:pt x="11052" y="15"/>
                </a:cubicBezTo>
                <a:cubicBezTo>
                  <a:pt x="11211" y="33"/>
                  <a:pt x="11371" y="43"/>
                  <a:pt x="11529" y="68"/>
                </a:cubicBezTo>
                <a:cubicBezTo>
                  <a:pt x="12160" y="165"/>
                  <a:pt x="12750" y="387"/>
                  <a:pt x="13311" y="696"/>
                </a:cubicBezTo>
                <a:cubicBezTo>
                  <a:pt x="14032" y="1093"/>
                  <a:pt x="14670" y="1607"/>
                  <a:pt x="15261" y="2185"/>
                </a:cubicBezTo>
                <a:cubicBezTo>
                  <a:pt x="15902" y="2811"/>
                  <a:pt x="16477" y="3498"/>
                  <a:pt x="17005" y="4225"/>
                </a:cubicBezTo>
                <a:cubicBezTo>
                  <a:pt x="18227" y="5906"/>
                  <a:pt x="19254" y="7707"/>
                  <a:pt x="20128" y="9601"/>
                </a:cubicBezTo>
                <a:cubicBezTo>
                  <a:pt x="20596" y="10615"/>
                  <a:pt x="20991" y="11657"/>
                  <a:pt x="21264" y="12744"/>
                </a:cubicBezTo>
                <a:cubicBezTo>
                  <a:pt x="21441" y="13445"/>
                  <a:pt x="21573" y="14154"/>
                  <a:pt x="21585" y="14881"/>
                </a:cubicBezTo>
                <a:cubicBezTo>
                  <a:pt x="21586" y="14918"/>
                  <a:pt x="21595" y="14954"/>
                  <a:pt x="21600" y="14990"/>
                </a:cubicBezTo>
                <a:close/>
                <a:moveTo>
                  <a:pt x="21600" y="14990"/>
                </a:moveTo>
              </a:path>
            </a:pathLst>
          </a:custGeom>
          <a:noFill/>
          <a:ln w="25400" cap="flat">
            <a:solidFill>
              <a:schemeClr val="bg1"/>
            </a:solidFill>
            <a:miter lim="800000"/>
            <a:headEnd type="none" w="med" len="med"/>
            <a:tailEnd type="none" w="med" len="med"/>
          </a:ln>
        </p:spPr>
        <p:txBody>
          <a:bodyPr lIns="0" tIns="0" rIns="0" bIns="0"/>
          <a:lstStyle/>
          <a:p>
            <a:endParaRPr lang="da-DK" dirty="0">
              <a:solidFill>
                <a:srgbClr val="000000"/>
              </a:solidFill>
            </a:endParaRPr>
          </a:p>
        </p:txBody>
      </p:sp>
      <p:pic>
        <p:nvPicPr>
          <p:cNvPr id="6" name="Pladsholder til billede 5">
            <a:extLst>
              <a:ext uri="{FF2B5EF4-FFF2-40B4-BE49-F238E27FC236}">
                <a16:creationId xmlns:a16="http://schemas.microsoft.com/office/drawing/2014/main" xmlns="" id="{F30BA766-98DF-7847-8A25-80A84AC24573}"/>
              </a:ext>
            </a:extLst>
          </p:cNvPr>
          <p:cNvPicPr>
            <a:picLocks noGrp="1" noChangeAspect="1"/>
          </p:cNvPicPr>
          <p:nvPr>
            <p:ph type="pic" sz="quarter" idx="15"/>
          </p:nvPr>
        </p:nvPicPr>
        <p:blipFill>
          <a:blip r:embed="rId7"/>
          <a:srcRect t="4143" b="4143"/>
          <a:stretch>
            <a:fillRect/>
          </a:stretch>
        </p:blipFill>
        <p:spPr>
          <a:xfrm>
            <a:off x="6096001" y="1219148"/>
            <a:ext cx="4305600" cy="4420012"/>
          </a:xfrm>
          <a:ln>
            <a:solidFill>
              <a:srgbClr val="000000"/>
            </a:solidFill>
          </a:ln>
        </p:spPr>
      </p:pic>
    </p:spTree>
    <p:extLst>
      <p:ext uri="{BB962C8B-B14F-4D97-AF65-F5344CB8AC3E}">
        <p14:creationId xmlns:p14="http://schemas.microsoft.com/office/powerpoint/2010/main" val="1409079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b="1">
                <a:latin typeface="Playfair Display" charset="0"/>
                <a:ea typeface="Playfair Display" charset="0"/>
                <a:cs typeface="Playfair Display" charset="0"/>
              </a:rPr>
              <a:t>Google</a:t>
            </a:r>
          </a:p>
        </p:txBody>
      </p:sp>
      <p:pic>
        <p:nvPicPr>
          <p:cNvPr id="4" name="Pladsholder til billede 3" descr="Skærmbillede 2018-09-01 kl. 15.51.26.pn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207" r="7207"/>
          <a:stretch>
            <a:fillRect/>
          </a:stretch>
        </p:blipFill>
        <p:spPr/>
      </p:pic>
      <p:sp>
        <p:nvSpPr>
          <p:cNvPr id="5" name="Rektangel 4"/>
          <p:cNvSpPr/>
          <p:nvPr/>
        </p:nvSpPr>
        <p:spPr>
          <a:xfrm>
            <a:off x="5103605" y="1571063"/>
            <a:ext cx="1967205" cy="276999"/>
          </a:xfrm>
          <a:prstGeom prst="rect">
            <a:avLst/>
          </a:prstGeom>
        </p:spPr>
        <p:txBody>
          <a:bodyPr wrap="none">
            <a:spAutoFit/>
          </a:bodyPr>
          <a:lstStyle/>
          <a:p>
            <a:pPr algn="ctr"/>
            <a:r>
              <a:rPr lang="da-DK" sz="1200">
                <a:solidFill>
                  <a:srgbClr val="000000">
                    <a:alpha val="70000"/>
                  </a:srgbClr>
                </a:solidFill>
                <a:latin typeface="Roboto" charset="0"/>
                <a:ea typeface="Roboto" charset="0"/>
                <a:cs typeface="Roboto" charset="0"/>
                <a:hlinkClick r:id="rId3"/>
              </a:rPr>
              <a:t>https://www.google.com</a:t>
            </a:r>
            <a:endParaRPr lang="da-DK" sz="1200">
              <a:solidFill>
                <a:srgbClr val="000000"/>
              </a:solidFill>
            </a:endParaRPr>
          </a:p>
        </p:txBody>
      </p:sp>
    </p:spTree>
    <p:extLst>
      <p:ext uri="{BB962C8B-B14F-4D97-AF65-F5344CB8AC3E}">
        <p14:creationId xmlns:p14="http://schemas.microsoft.com/office/powerpoint/2010/main" val="889503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b="1">
                <a:latin typeface="Playfair Display" charset="0"/>
                <a:ea typeface="Playfair Display" charset="0"/>
                <a:cs typeface="Playfair Display" charset="0"/>
              </a:rPr>
              <a:t>Google underretninger</a:t>
            </a:r>
          </a:p>
        </p:txBody>
      </p:sp>
      <p:pic>
        <p:nvPicPr>
          <p:cNvPr id="5" name="Pladsholder til billede 4" descr="Skærmbillede 2018-09-01 kl. 15.52.39.pn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300" r="7300"/>
          <a:stretch>
            <a:fillRect/>
          </a:stretch>
        </p:blipFill>
        <p:spPr/>
      </p:pic>
      <p:sp>
        <p:nvSpPr>
          <p:cNvPr id="4" name="Rektangel 3"/>
          <p:cNvSpPr/>
          <p:nvPr/>
        </p:nvSpPr>
        <p:spPr>
          <a:xfrm>
            <a:off x="4981777" y="1571063"/>
            <a:ext cx="2210862" cy="276999"/>
          </a:xfrm>
          <a:prstGeom prst="rect">
            <a:avLst/>
          </a:prstGeom>
        </p:spPr>
        <p:txBody>
          <a:bodyPr wrap="none">
            <a:spAutoFit/>
          </a:bodyPr>
          <a:lstStyle/>
          <a:p>
            <a:pPr algn="ctr"/>
            <a:r>
              <a:rPr lang="da-DK" sz="1200">
                <a:solidFill>
                  <a:srgbClr val="000000">
                    <a:alpha val="70000"/>
                  </a:srgbClr>
                </a:solidFill>
                <a:latin typeface="Roboto" charset="0"/>
                <a:ea typeface="Roboto" charset="0"/>
                <a:cs typeface="Roboto" charset="0"/>
                <a:hlinkClick r:id="rId3"/>
              </a:rPr>
              <a:t>https://www.google.dk/alerts</a:t>
            </a:r>
            <a:endParaRPr lang="da-DK" sz="1200">
              <a:solidFill>
                <a:srgbClr val="000000"/>
              </a:solidFill>
            </a:endParaRPr>
          </a:p>
        </p:txBody>
      </p:sp>
    </p:spTree>
    <p:extLst>
      <p:ext uri="{BB962C8B-B14F-4D97-AF65-F5344CB8AC3E}">
        <p14:creationId xmlns:p14="http://schemas.microsoft.com/office/powerpoint/2010/main" val="1936160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Organisér din research</a:t>
            </a:r>
          </a:p>
        </p:txBody>
      </p:sp>
      <p:pic>
        <p:nvPicPr>
          <p:cNvPr id="4" name="Billede 3">
            <a:extLst>
              <a:ext uri="{FF2B5EF4-FFF2-40B4-BE49-F238E27FC236}">
                <a16:creationId xmlns:a16="http://schemas.microsoft.com/office/drawing/2014/main" xmlns="" id="{C7FC8617-67F8-2745-B1EA-57D94F24B393}"/>
              </a:ext>
            </a:extLst>
          </p:cNvPr>
          <p:cNvPicPr>
            <a:picLocks noChangeAspect="1"/>
          </p:cNvPicPr>
          <p:nvPr/>
        </p:nvPicPr>
        <p:blipFill>
          <a:blip r:embed="rId2"/>
          <a:stretch>
            <a:fillRect/>
          </a:stretch>
        </p:blipFill>
        <p:spPr>
          <a:xfrm>
            <a:off x="1358747" y="1853660"/>
            <a:ext cx="9474506" cy="4634065"/>
          </a:xfrm>
          <a:prstGeom prst="rect">
            <a:avLst/>
          </a:prstGeom>
        </p:spPr>
      </p:pic>
    </p:spTree>
    <p:extLst>
      <p:ext uri="{BB962C8B-B14F-4D97-AF65-F5344CB8AC3E}">
        <p14:creationId xmlns:p14="http://schemas.microsoft.com/office/powerpoint/2010/main" val="40698549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5 klassiske fejl i fondssøgning</a:t>
            </a:r>
          </a:p>
        </p:txBody>
      </p:sp>
      <p:sp>
        <p:nvSpPr>
          <p:cNvPr id="5" name="TextBox 4"/>
          <p:cNvSpPr txBox="1"/>
          <p:nvPr/>
        </p:nvSpPr>
        <p:spPr>
          <a:xfrm>
            <a:off x="1790699" y="3429000"/>
            <a:ext cx="10239719" cy="2641749"/>
          </a:xfrm>
          <a:prstGeom prst="rect">
            <a:avLst/>
          </a:prstGeom>
          <a:noFill/>
        </p:spPr>
        <p:txBody>
          <a:bodyPr wrap="square" lIns="0" rtlCol="0">
            <a:spAutoFit/>
          </a:bodyPr>
          <a:lstStyle/>
          <a:p>
            <a:pPr marL="342900" indent="-342900">
              <a:lnSpc>
                <a:spcPct val="170000"/>
              </a:lnSpc>
              <a:buClr>
                <a:srgbClr val="FEC82C"/>
              </a:buClr>
              <a:buFont typeface="+mj-lt"/>
              <a:buAutoNum type="arabicPeriod"/>
            </a:pPr>
            <a:r>
              <a:rPr lang="da-DK" sz="2000" dirty="0">
                <a:solidFill>
                  <a:srgbClr val="000000"/>
                </a:solidFill>
                <a:latin typeface="Roboto" panose="02000000000000000000" pitchFamily="2" charset="0"/>
                <a:ea typeface="Roboto" panose="02000000000000000000" pitchFamily="2" charset="0"/>
              </a:rPr>
              <a:t>Ikke at anvende nok </a:t>
            </a:r>
            <a:r>
              <a:rPr lang="da-DK" sz="2000" b="1" dirty="0">
                <a:solidFill>
                  <a:srgbClr val="000000"/>
                </a:solidFill>
                <a:latin typeface="Roboto" panose="02000000000000000000" pitchFamily="2" charset="0"/>
                <a:ea typeface="Roboto" panose="02000000000000000000" pitchFamily="2" charset="0"/>
              </a:rPr>
              <a:t>tid og ressourcer </a:t>
            </a:r>
            <a:r>
              <a:rPr lang="da-DK" sz="2000" dirty="0">
                <a:solidFill>
                  <a:srgbClr val="000000"/>
                </a:solidFill>
                <a:latin typeface="Roboto" panose="02000000000000000000" pitchFamily="2" charset="0"/>
                <a:ea typeface="Roboto" panose="02000000000000000000" pitchFamily="2" charset="0"/>
              </a:rPr>
              <a:t>til research processen</a:t>
            </a:r>
          </a:p>
          <a:p>
            <a:pPr marL="342900" indent="-342900">
              <a:lnSpc>
                <a:spcPct val="170000"/>
              </a:lnSpc>
              <a:buClr>
                <a:srgbClr val="FEC82C"/>
              </a:buClr>
              <a:buFont typeface="+mj-lt"/>
              <a:buAutoNum type="arabicPeriod"/>
            </a:pPr>
            <a:r>
              <a:rPr lang="da-DK" sz="2000" dirty="0">
                <a:solidFill>
                  <a:srgbClr val="000000"/>
                </a:solidFill>
                <a:latin typeface="Roboto" panose="02000000000000000000" pitchFamily="2" charset="0"/>
                <a:ea typeface="Roboto" panose="02000000000000000000" pitchFamily="2" charset="0"/>
              </a:rPr>
              <a:t>Ikke at anvende alle </a:t>
            </a:r>
            <a:r>
              <a:rPr lang="da-DK" sz="2000" b="1" dirty="0">
                <a:solidFill>
                  <a:srgbClr val="000000"/>
                </a:solidFill>
                <a:latin typeface="Roboto" panose="02000000000000000000" pitchFamily="2" charset="0"/>
                <a:ea typeface="Roboto" panose="02000000000000000000" pitchFamily="2" charset="0"/>
              </a:rPr>
              <a:t>tilgængelige kanaler </a:t>
            </a:r>
          </a:p>
          <a:p>
            <a:pPr marL="342900" indent="-342900">
              <a:lnSpc>
                <a:spcPct val="170000"/>
              </a:lnSpc>
              <a:buClr>
                <a:srgbClr val="FEC82C"/>
              </a:buClr>
              <a:buFont typeface="+mj-lt"/>
              <a:buAutoNum type="arabicPeriod"/>
            </a:pPr>
            <a:r>
              <a:rPr lang="da-DK" sz="2000" dirty="0">
                <a:solidFill>
                  <a:srgbClr val="000000"/>
                </a:solidFill>
                <a:latin typeface="Roboto" panose="02000000000000000000" pitchFamily="2" charset="0"/>
                <a:ea typeface="Roboto" panose="02000000000000000000" pitchFamily="2" charset="0"/>
              </a:rPr>
              <a:t>Ikke at kigge </a:t>
            </a:r>
            <a:r>
              <a:rPr lang="da-DK" sz="2000" b="1" dirty="0">
                <a:solidFill>
                  <a:srgbClr val="000000"/>
                </a:solidFill>
                <a:latin typeface="Roboto" panose="02000000000000000000" pitchFamily="2" charset="0"/>
                <a:ea typeface="Roboto" panose="02000000000000000000" pitchFamily="2" charset="0"/>
              </a:rPr>
              <a:t>dybt nok </a:t>
            </a:r>
            <a:r>
              <a:rPr lang="da-DK" sz="2000" dirty="0">
                <a:solidFill>
                  <a:srgbClr val="000000"/>
                </a:solidFill>
                <a:latin typeface="Roboto" panose="02000000000000000000" pitchFamily="2" charset="0"/>
                <a:ea typeface="Roboto" panose="02000000000000000000" pitchFamily="2" charset="0"/>
              </a:rPr>
              <a:t>(undgå bare at skimme fondshjemmesider)</a:t>
            </a:r>
          </a:p>
          <a:p>
            <a:pPr marL="342900" indent="-342900">
              <a:lnSpc>
                <a:spcPct val="170000"/>
              </a:lnSpc>
              <a:buClr>
                <a:srgbClr val="FEC82C"/>
              </a:buClr>
              <a:buFont typeface="+mj-lt"/>
              <a:buAutoNum type="arabicPeriod"/>
            </a:pPr>
            <a:r>
              <a:rPr lang="da-DK" sz="2000" dirty="0">
                <a:solidFill>
                  <a:srgbClr val="000000"/>
                </a:solidFill>
                <a:latin typeface="Roboto" panose="02000000000000000000" pitchFamily="2" charset="0"/>
                <a:ea typeface="Roboto" panose="02000000000000000000" pitchFamily="2" charset="0"/>
              </a:rPr>
              <a:t>Ikke at anvende et </a:t>
            </a:r>
            <a:r>
              <a:rPr lang="da-DK" sz="2000" b="1" dirty="0">
                <a:solidFill>
                  <a:srgbClr val="000000"/>
                </a:solidFill>
                <a:latin typeface="Roboto" panose="02000000000000000000" pitchFamily="2" charset="0"/>
                <a:ea typeface="Roboto" panose="02000000000000000000" pitchFamily="2" charset="0"/>
              </a:rPr>
              <a:t>system </a:t>
            </a:r>
            <a:r>
              <a:rPr lang="da-DK" sz="2000" dirty="0">
                <a:solidFill>
                  <a:srgbClr val="000000"/>
                </a:solidFill>
                <a:latin typeface="Roboto" panose="02000000000000000000" pitchFamily="2" charset="0"/>
                <a:ea typeface="Roboto" panose="02000000000000000000" pitchFamily="2" charset="0"/>
              </a:rPr>
              <a:t>til at </a:t>
            </a:r>
            <a:r>
              <a:rPr lang="da-DK" sz="2000" b="1" dirty="0">
                <a:solidFill>
                  <a:srgbClr val="000000"/>
                </a:solidFill>
                <a:latin typeface="Roboto" panose="02000000000000000000" pitchFamily="2" charset="0"/>
                <a:ea typeface="Roboto" panose="02000000000000000000" pitchFamily="2" charset="0"/>
              </a:rPr>
              <a:t>organisere </a:t>
            </a:r>
            <a:r>
              <a:rPr lang="da-DK" sz="2000" dirty="0">
                <a:solidFill>
                  <a:srgbClr val="000000"/>
                </a:solidFill>
                <a:latin typeface="Roboto" panose="02000000000000000000" pitchFamily="2" charset="0"/>
                <a:ea typeface="Roboto" panose="02000000000000000000" pitchFamily="2" charset="0"/>
              </a:rPr>
              <a:t>research</a:t>
            </a:r>
          </a:p>
          <a:p>
            <a:pPr marL="342900" indent="-342900">
              <a:lnSpc>
                <a:spcPct val="170000"/>
              </a:lnSpc>
              <a:buClr>
                <a:srgbClr val="FEC82C"/>
              </a:buClr>
              <a:buFont typeface="+mj-lt"/>
              <a:buAutoNum type="arabicPeriod"/>
            </a:pPr>
            <a:r>
              <a:rPr lang="da-DK" sz="2000" dirty="0">
                <a:solidFill>
                  <a:srgbClr val="000000"/>
                </a:solidFill>
                <a:latin typeface="Roboto" panose="02000000000000000000" pitchFamily="2" charset="0"/>
                <a:ea typeface="Roboto" panose="02000000000000000000" pitchFamily="2" charset="0"/>
              </a:rPr>
              <a:t>Ikke at prioritere research i </a:t>
            </a:r>
            <a:r>
              <a:rPr lang="da-DK" sz="2000" b="1" dirty="0">
                <a:solidFill>
                  <a:srgbClr val="000000"/>
                </a:solidFill>
                <a:latin typeface="Roboto" panose="02000000000000000000" pitchFamily="2" charset="0"/>
                <a:ea typeface="Roboto" panose="02000000000000000000" pitchFamily="2" charset="0"/>
              </a:rPr>
              <a:t>fundraising strategien</a:t>
            </a:r>
          </a:p>
        </p:txBody>
      </p:sp>
      <p:pic>
        <p:nvPicPr>
          <p:cNvPr id="4" name="Billede 3">
            <a:extLst>
              <a:ext uri="{FF2B5EF4-FFF2-40B4-BE49-F238E27FC236}">
                <a16:creationId xmlns:a16="http://schemas.microsoft.com/office/drawing/2014/main" xmlns="" id="{6422E770-2EFE-6249-AF4F-A8C2893334B3}"/>
              </a:ext>
            </a:extLst>
          </p:cNvPr>
          <p:cNvPicPr>
            <a:picLocks noChangeAspect="1"/>
          </p:cNvPicPr>
          <p:nvPr/>
        </p:nvPicPr>
        <p:blipFill>
          <a:blip r:embed="rId2"/>
          <a:stretch>
            <a:fillRect/>
          </a:stretch>
        </p:blipFill>
        <p:spPr>
          <a:xfrm>
            <a:off x="3012247" y="1836635"/>
            <a:ext cx="6167506" cy="1294075"/>
          </a:xfrm>
          <a:prstGeom prst="rect">
            <a:avLst/>
          </a:prstGeom>
        </p:spPr>
      </p:pic>
    </p:spTree>
    <p:extLst>
      <p:ext uri="{BB962C8B-B14F-4D97-AF65-F5344CB8AC3E}">
        <p14:creationId xmlns:p14="http://schemas.microsoft.com/office/powerpoint/2010/main" val="31298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349636" y="2261859"/>
            <a:ext cx="691243" cy="0"/>
          </a:xfrm>
          <a:prstGeom prst="line">
            <a:avLst/>
          </a:prstGeom>
          <a:ln w="25400">
            <a:solidFill>
              <a:srgbClr val="FEC82C"/>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49635" y="2412466"/>
            <a:ext cx="5937746" cy="2718693"/>
          </a:xfrm>
          <a:prstGeom prst="rect">
            <a:avLst/>
          </a:prstGeom>
          <a:noFill/>
        </p:spPr>
        <p:txBody>
          <a:bodyPr wrap="square" lIns="0" tIns="0" rIns="91440" bIns="0" rtlCol="0">
            <a:spAutoFit/>
          </a:bodyPr>
          <a:lstStyle/>
          <a:p>
            <a:pPr marL="171450" indent="-171450">
              <a:lnSpc>
                <a:spcPct val="15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Brug 3 minutter på at besvare følgende individuelt (skriv gerne ned):</a:t>
            </a:r>
          </a:p>
          <a:p>
            <a:pPr marL="628650" lvl="1" indent="-171450">
              <a:lnSpc>
                <a:spcPct val="150000"/>
              </a:lnSpc>
              <a:buClr>
                <a:srgbClr val="FEC82C"/>
              </a:buClr>
              <a:buFont typeface="Arial" charset="0"/>
              <a:buChar char="•"/>
            </a:pPr>
            <a:r>
              <a:rPr lang="da-DK" sz="2000" b="1" i="1" u="sng" dirty="0">
                <a:solidFill>
                  <a:srgbClr val="000000"/>
                </a:solidFill>
                <a:latin typeface="Roboto" panose="02000000000000000000" pitchFamily="2" charset="0"/>
                <a:ea typeface="Roboto" panose="02000000000000000000" pitchFamily="2" charset="0"/>
              </a:rPr>
              <a:t>Hvorfor er dit projekt / din idé nødvendig?</a:t>
            </a:r>
          </a:p>
          <a:p>
            <a:pPr marL="628650" lvl="1" indent="-171450">
              <a:lnSpc>
                <a:spcPct val="150000"/>
              </a:lnSpc>
              <a:buClr>
                <a:srgbClr val="FEC82C"/>
              </a:buClr>
              <a:buFont typeface="Arial" charset="0"/>
              <a:buChar char="•"/>
            </a:pPr>
            <a:r>
              <a:rPr lang="da-DK" sz="2000" b="1" i="1" u="sng" dirty="0">
                <a:solidFill>
                  <a:srgbClr val="000000"/>
                </a:solidFill>
                <a:latin typeface="Roboto" panose="02000000000000000000" pitchFamily="2" charset="0"/>
                <a:ea typeface="Roboto" panose="02000000000000000000" pitchFamily="2" charset="0"/>
              </a:rPr>
              <a:t>Hvad er jeres brændende platform?</a:t>
            </a:r>
          </a:p>
          <a:p>
            <a:pPr marL="171450" indent="-171450">
              <a:lnSpc>
                <a:spcPct val="150000"/>
              </a:lnSpc>
              <a:buClr>
                <a:srgbClr val="FEC82C"/>
              </a:buClr>
              <a:buFont typeface="Arial" charset="0"/>
              <a:buChar char="•"/>
            </a:pPr>
            <a:endParaRPr lang="da-DK" sz="2000" dirty="0">
              <a:solidFill>
                <a:srgbClr val="000000"/>
              </a:solidFill>
              <a:latin typeface="Roboto" panose="02000000000000000000" pitchFamily="2" charset="0"/>
              <a:ea typeface="Roboto" panose="02000000000000000000" pitchFamily="2" charset="0"/>
            </a:endParaRPr>
          </a:p>
          <a:p>
            <a:pPr marL="171450" indent="-171450">
              <a:lnSpc>
                <a:spcPct val="150000"/>
              </a:lnSpc>
              <a:buClr>
                <a:srgbClr val="FEC82C"/>
              </a:buClr>
              <a:buFont typeface="Arial" charset="0"/>
              <a:buChar char="•"/>
            </a:pPr>
            <a:r>
              <a:rPr lang="da-DK" sz="2000" dirty="0">
                <a:solidFill>
                  <a:srgbClr val="000000"/>
                </a:solidFill>
                <a:latin typeface="Roboto" panose="02000000000000000000" pitchFamily="2" charset="0"/>
                <a:ea typeface="Roboto" panose="02000000000000000000" pitchFamily="2" charset="0"/>
              </a:rPr>
              <a:t>Tal med hinanden om det i løbet af pauserne.</a:t>
            </a:r>
          </a:p>
        </p:txBody>
      </p:sp>
      <p:sp>
        <p:nvSpPr>
          <p:cNvPr id="8" name="Title 1"/>
          <p:cNvSpPr txBox="1">
            <a:spLocks/>
          </p:cNvSpPr>
          <p:nvPr/>
        </p:nvSpPr>
        <p:spPr>
          <a:xfrm>
            <a:off x="1265819" y="1405032"/>
            <a:ext cx="5295225" cy="495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000000"/>
                </a:solidFill>
                <a:latin typeface="Playfair Display" charset="0"/>
                <a:ea typeface="Playfair Display" charset="0"/>
                <a:cs typeface="Playfair Display" charset="0"/>
              </a:rPr>
              <a:t>Kernefortællingen</a:t>
            </a:r>
          </a:p>
        </p:txBody>
      </p:sp>
      <p:pic>
        <p:nvPicPr>
          <p:cNvPr id="9" name="Billede 8">
            <a:extLst>
              <a:ext uri="{FF2B5EF4-FFF2-40B4-BE49-F238E27FC236}">
                <a16:creationId xmlns:a16="http://schemas.microsoft.com/office/drawing/2014/main" xmlns="" id="{991B1F2C-4FF1-764B-8267-B682222A4B2A}"/>
              </a:ext>
            </a:extLst>
          </p:cNvPr>
          <p:cNvPicPr>
            <a:picLocks noChangeAspect="1"/>
          </p:cNvPicPr>
          <p:nvPr/>
        </p:nvPicPr>
        <p:blipFill rotWithShape="1">
          <a:blip r:embed="rId2"/>
          <a:srcRect l="22078" r="23672"/>
          <a:stretch/>
        </p:blipFill>
        <p:spPr>
          <a:xfrm>
            <a:off x="7160381" y="1855243"/>
            <a:ext cx="4018482" cy="3986757"/>
          </a:xfrm>
          <a:prstGeom prst="rect">
            <a:avLst/>
          </a:prstGeom>
        </p:spPr>
      </p:pic>
    </p:spTree>
    <p:extLst>
      <p:ext uri="{BB962C8B-B14F-4D97-AF65-F5344CB8AC3E}">
        <p14:creationId xmlns:p14="http://schemas.microsoft.com/office/powerpoint/2010/main" val="3071438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00" r="1600"/>
          <a:stretch>
            <a:fillRect/>
          </a:stretch>
        </p:blipFill>
        <p:spPr/>
      </p:pic>
      <p:sp>
        <p:nvSpPr>
          <p:cNvPr id="23" name="Rectangle 22"/>
          <p:cNvSpPr/>
          <p:nvPr/>
        </p:nvSpPr>
        <p:spPr>
          <a:xfrm>
            <a:off x="0" y="0"/>
            <a:ext cx="12192000" cy="6858000"/>
          </a:xfrm>
          <a:prstGeom prst="rect">
            <a:avLst/>
          </a:prstGeom>
          <a:solidFill>
            <a:srgbClr val="3D4F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solidFill>
                <a:srgbClr val="FFFFFF"/>
              </a:solidFill>
            </a:endParaRPr>
          </a:p>
        </p:txBody>
      </p:sp>
      <p:sp>
        <p:nvSpPr>
          <p:cNvPr id="25" name="Rectangle 24"/>
          <p:cNvSpPr/>
          <p:nvPr/>
        </p:nvSpPr>
        <p:spPr>
          <a:xfrm>
            <a:off x="1693446" y="2026764"/>
            <a:ext cx="8858028" cy="217350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4400" b="1" spc="600" dirty="0">
                <a:solidFill>
                  <a:srgbClr val="FFFFFF"/>
                </a:solidFill>
                <a:latin typeface="Playfair Display" charset="0"/>
                <a:ea typeface="Playfair Display" charset="0"/>
                <a:cs typeface="Playfair Display" charset="0"/>
              </a:rPr>
              <a:t>DEL 2</a:t>
            </a:r>
          </a:p>
        </p:txBody>
      </p:sp>
    </p:spTree>
    <p:extLst>
      <p:ext uri="{BB962C8B-B14F-4D97-AF65-F5344CB8AC3E}">
        <p14:creationId xmlns:p14="http://schemas.microsoft.com/office/powerpoint/2010/main" val="3725458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268296" y="3465700"/>
            <a:ext cx="5681547" cy="461665"/>
          </a:xfrm>
          <a:prstGeom prst="rect">
            <a:avLst/>
          </a:prstGeom>
          <a:noFill/>
        </p:spPr>
        <p:txBody>
          <a:bodyPr wrap="square" lIns="0" tIns="0" rIns="0" bIns="0" rtlCol="0">
            <a:spAutoFit/>
          </a:bodyPr>
          <a:lstStyle/>
          <a:p>
            <a:pPr algn="ctr"/>
            <a:r>
              <a:rPr lang="da-DK" sz="3000" b="1" dirty="0">
                <a:solidFill>
                  <a:srgbClr val="FFFFFF"/>
                </a:solidFill>
                <a:latin typeface="Playfair Display" charset="0"/>
                <a:ea typeface="Playfair Display" charset="0"/>
                <a:cs typeface="Playfair Display" charset="0"/>
              </a:rPr>
              <a:t>Indsamling/Crowdfunding</a:t>
            </a:r>
          </a:p>
        </p:txBody>
      </p:sp>
      <p:sp>
        <p:nvSpPr>
          <p:cNvPr id="33" name="AutoShape 1"/>
          <p:cNvSpPr>
            <a:spLocks/>
          </p:cNvSpPr>
          <p:nvPr/>
        </p:nvSpPr>
        <p:spPr bwMode="auto">
          <a:xfrm rot="9545534">
            <a:off x="4186966" y="1871711"/>
            <a:ext cx="3617348" cy="3523715"/>
          </a:xfrm>
          <a:custGeom>
            <a:avLst/>
            <a:gdLst/>
            <a:ahLst/>
            <a:cxnLst/>
            <a:rect l="0" t="0" r="r" b="b"/>
            <a:pathLst>
              <a:path w="21600" h="21600">
                <a:moveTo>
                  <a:pt x="21600" y="14990"/>
                </a:moveTo>
                <a:cubicBezTo>
                  <a:pt x="21600" y="15126"/>
                  <a:pt x="21600" y="15263"/>
                  <a:pt x="21600" y="15399"/>
                </a:cubicBezTo>
                <a:cubicBezTo>
                  <a:pt x="21594" y="15445"/>
                  <a:pt x="21584" y="15490"/>
                  <a:pt x="21584" y="15536"/>
                </a:cubicBezTo>
                <a:cubicBezTo>
                  <a:pt x="21583" y="15866"/>
                  <a:pt x="21538" y="16191"/>
                  <a:pt x="21471" y="16513"/>
                </a:cubicBezTo>
                <a:cubicBezTo>
                  <a:pt x="21274" y="17469"/>
                  <a:pt x="20847" y="18299"/>
                  <a:pt x="20177" y="18995"/>
                </a:cubicBezTo>
                <a:cubicBezTo>
                  <a:pt x="19694" y="19496"/>
                  <a:pt x="19133" y="19885"/>
                  <a:pt x="18522" y="20201"/>
                </a:cubicBezTo>
                <a:cubicBezTo>
                  <a:pt x="17784" y="20582"/>
                  <a:pt x="17006" y="20844"/>
                  <a:pt x="16205" y="21041"/>
                </a:cubicBezTo>
                <a:cubicBezTo>
                  <a:pt x="15549" y="21201"/>
                  <a:pt x="14886" y="21315"/>
                  <a:pt x="14217" y="21398"/>
                </a:cubicBezTo>
                <a:cubicBezTo>
                  <a:pt x="13683" y="21465"/>
                  <a:pt x="13147" y="21516"/>
                  <a:pt x="12611" y="21540"/>
                </a:cubicBezTo>
                <a:cubicBezTo>
                  <a:pt x="12079" y="21565"/>
                  <a:pt x="11548" y="21574"/>
                  <a:pt x="11017" y="21590"/>
                </a:cubicBezTo>
                <a:cubicBezTo>
                  <a:pt x="10990" y="21591"/>
                  <a:pt x="10963" y="21597"/>
                  <a:pt x="10936" y="21600"/>
                </a:cubicBezTo>
                <a:cubicBezTo>
                  <a:pt x="10845" y="21600"/>
                  <a:pt x="10755" y="21600"/>
                  <a:pt x="10664" y="21600"/>
                </a:cubicBezTo>
                <a:cubicBezTo>
                  <a:pt x="10625" y="21597"/>
                  <a:pt x="10586" y="21591"/>
                  <a:pt x="10547" y="21590"/>
                </a:cubicBezTo>
                <a:cubicBezTo>
                  <a:pt x="9871" y="21583"/>
                  <a:pt x="9194" y="21560"/>
                  <a:pt x="8519" y="21510"/>
                </a:cubicBezTo>
                <a:cubicBezTo>
                  <a:pt x="7699" y="21448"/>
                  <a:pt x="6883" y="21349"/>
                  <a:pt x="6076" y="21190"/>
                </a:cubicBezTo>
                <a:cubicBezTo>
                  <a:pt x="5309" y="21038"/>
                  <a:pt x="4557" y="20834"/>
                  <a:pt x="3829" y="20540"/>
                </a:cubicBezTo>
                <a:cubicBezTo>
                  <a:pt x="3154" y="20267"/>
                  <a:pt x="2517" y="19924"/>
                  <a:pt x="1944" y="19461"/>
                </a:cubicBezTo>
                <a:cubicBezTo>
                  <a:pt x="1121" y="18795"/>
                  <a:pt x="541" y="17957"/>
                  <a:pt x="245" y="16918"/>
                </a:cubicBezTo>
                <a:cubicBezTo>
                  <a:pt x="130" y="16515"/>
                  <a:pt x="62" y="16103"/>
                  <a:pt x="34" y="15684"/>
                </a:cubicBezTo>
                <a:cubicBezTo>
                  <a:pt x="28" y="15595"/>
                  <a:pt x="12" y="15507"/>
                  <a:pt x="0" y="15418"/>
                </a:cubicBezTo>
                <a:cubicBezTo>
                  <a:pt x="0" y="15275"/>
                  <a:pt x="0" y="15132"/>
                  <a:pt x="0" y="14990"/>
                </a:cubicBezTo>
                <a:cubicBezTo>
                  <a:pt x="9" y="14932"/>
                  <a:pt x="24" y="14875"/>
                  <a:pt x="27" y="14816"/>
                </a:cubicBezTo>
                <a:cubicBezTo>
                  <a:pt x="62" y="14139"/>
                  <a:pt x="174" y="13473"/>
                  <a:pt x="337" y="12816"/>
                </a:cubicBezTo>
                <a:cubicBezTo>
                  <a:pt x="559" y="11922"/>
                  <a:pt x="866" y="11057"/>
                  <a:pt x="1225" y="10212"/>
                </a:cubicBezTo>
                <a:cubicBezTo>
                  <a:pt x="1746" y="8981"/>
                  <a:pt x="2363" y="7801"/>
                  <a:pt x="3036" y="6651"/>
                </a:cubicBezTo>
                <a:cubicBezTo>
                  <a:pt x="3688" y="5538"/>
                  <a:pt x="4394" y="4464"/>
                  <a:pt x="5204" y="3465"/>
                </a:cubicBezTo>
                <a:cubicBezTo>
                  <a:pt x="5753" y="2789"/>
                  <a:pt x="6344" y="2155"/>
                  <a:pt x="7010" y="1599"/>
                </a:cubicBezTo>
                <a:cubicBezTo>
                  <a:pt x="7544" y="1152"/>
                  <a:pt x="8116" y="766"/>
                  <a:pt x="8747" y="479"/>
                </a:cubicBezTo>
                <a:cubicBezTo>
                  <a:pt x="9265" y="244"/>
                  <a:pt x="9803" y="87"/>
                  <a:pt x="10368" y="32"/>
                </a:cubicBezTo>
                <a:cubicBezTo>
                  <a:pt x="10461" y="23"/>
                  <a:pt x="10553" y="11"/>
                  <a:pt x="10646" y="0"/>
                </a:cubicBezTo>
                <a:cubicBezTo>
                  <a:pt x="10755" y="0"/>
                  <a:pt x="10863" y="0"/>
                  <a:pt x="10972" y="0"/>
                </a:cubicBezTo>
                <a:cubicBezTo>
                  <a:pt x="10999" y="5"/>
                  <a:pt x="11025" y="13"/>
                  <a:pt x="11052" y="15"/>
                </a:cubicBezTo>
                <a:cubicBezTo>
                  <a:pt x="11211" y="33"/>
                  <a:pt x="11371" y="43"/>
                  <a:pt x="11529" y="68"/>
                </a:cubicBezTo>
                <a:cubicBezTo>
                  <a:pt x="12160" y="165"/>
                  <a:pt x="12750" y="387"/>
                  <a:pt x="13311" y="696"/>
                </a:cubicBezTo>
                <a:cubicBezTo>
                  <a:pt x="14032" y="1093"/>
                  <a:pt x="14670" y="1607"/>
                  <a:pt x="15261" y="2185"/>
                </a:cubicBezTo>
                <a:cubicBezTo>
                  <a:pt x="15902" y="2811"/>
                  <a:pt x="16477" y="3498"/>
                  <a:pt x="17005" y="4225"/>
                </a:cubicBezTo>
                <a:cubicBezTo>
                  <a:pt x="18227" y="5906"/>
                  <a:pt x="19254" y="7707"/>
                  <a:pt x="20128" y="9601"/>
                </a:cubicBezTo>
                <a:cubicBezTo>
                  <a:pt x="20596" y="10615"/>
                  <a:pt x="20991" y="11657"/>
                  <a:pt x="21264" y="12744"/>
                </a:cubicBezTo>
                <a:cubicBezTo>
                  <a:pt x="21441" y="13445"/>
                  <a:pt x="21573" y="14154"/>
                  <a:pt x="21585" y="14881"/>
                </a:cubicBezTo>
                <a:cubicBezTo>
                  <a:pt x="21586" y="14918"/>
                  <a:pt x="21595" y="14954"/>
                  <a:pt x="21600" y="14990"/>
                </a:cubicBezTo>
                <a:close/>
                <a:moveTo>
                  <a:pt x="21600" y="14990"/>
                </a:moveTo>
              </a:path>
            </a:pathLst>
          </a:custGeom>
          <a:noFill/>
          <a:ln w="12700" cap="flat">
            <a:solidFill>
              <a:schemeClr val="bg1">
                <a:alpha val="30000"/>
              </a:schemeClr>
            </a:solidFill>
            <a:miter lim="800000"/>
            <a:headEnd type="none" w="med" len="med"/>
            <a:tailEnd type="none" w="med" len="med"/>
          </a:ln>
        </p:spPr>
        <p:txBody>
          <a:bodyPr lIns="0" tIns="0" rIns="0" bIns="0"/>
          <a:lstStyle/>
          <a:p>
            <a:endParaRPr lang="da-DK" dirty="0">
              <a:solidFill>
                <a:srgbClr val="000000"/>
              </a:solidFill>
            </a:endParaRPr>
          </a:p>
        </p:txBody>
      </p:sp>
      <p:pic>
        <p:nvPicPr>
          <p:cNvPr id="3" name="image2.jpeg">
            <a:extLst>
              <a:ext uri="{FF2B5EF4-FFF2-40B4-BE49-F238E27FC236}">
                <a16:creationId xmlns:a16="http://schemas.microsoft.com/office/drawing/2014/main" xmlns="" id="{348914EC-FB01-C877-4693-BCDD32894F94}"/>
              </a:ext>
            </a:extLst>
          </p:cNvPr>
          <p:cNvPicPr>
            <a:picLocks noChangeAspect="1"/>
          </p:cNvPicPr>
          <p:nvPr/>
        </p:nvPicPr>
        <p:blipFill>
          <a:blip r:embed="rId3" cstate="print"/>
          <a:stretch>
            <a:fillRect/>
          </a:stretch>
        </p:blipFill>
        <p:spPr>
          <a:xfrm>
            <a:off x="6697139" y="2356701"/>
            <a:ext cx="5141283" cy="3749346"/>
          </a:xfrm>
          <a:prstGeom prst="rect">
            <a:avLst/>
          </a:prstGeom>
        </p:spPr>
      </p:pic>
      <p:sp>
        <p:nvSpPr>
          <p:cNvPr id="4" name="Titel 5">
            <a:extLst>
              <a:ext uri="{FF2B5EF4-FFF2-40B4-BE49-F238E27FC236}">
                <a16:creationId xmlns:a16="http://schemas.microsoft.com/office/drawing/2014/main" xmlns="" id="{CE10B83C-D493-9FA9-0F24-C9C195C41BA0}"/>
              </a:ext>
            </a:extLst>
          </p:cNvPr>
          <p:cNvSpPr txBox="1">
            <a:spLocks/>
          </p:cNvSpPr>
          <p:nvPr/>
        </p:nvSpPr>
        <p:spPr>
          <a:xfrm>
            <a:off x="1790700" y="1042859"/>
            <a:ext cx="9304648" cy="495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solidFill>
                  <a:srgbClr val="000000"/>
                </a:solidFill>
              </a:rPr>
              <a:t>Crowdfunding/flokfinansiering/</a:t>
            </a:r>
            <a:br>
              <a:rPr lang="da-DK" dirty="0">
                <a:solidFill>
                  <a:srgbClr val="000000"/>
                </a:solidFill>
              </a:rPr>
            </a:br>
            <a:r>
              <a:rPr lang="da-DK" dirty="0">
                <a:solidFill>
                  <a:srgbClr val="000000"/>
                </a:solidFill>
              </a:rPr>
              <a:t>andelsbevægelsen/netværksfinansiering</a:t>
            </a:r>
          </a:p>
        </p:txBody>
      </p:sp>
      <p:pic>
        <p:nvPicPr>
          <p:cNvPr id="6" name="Billede 5">
            <a:extLst>
              <a:ext uri="{FF2B5EF4-FFF2-40B4-BE49-F238E27FC236}">
                <a16:creationId xmlns:a16="http://schemas.microsoft.com/office/drawing/2014/main" xmlns="" id="{FBA5BED8-B14B-BE15-6032-2EAA0FD2F1A6}"/>
              </a:ext>
            </a:extLst>
          </p:cNvPr>
          <p:cNvPicPr>
            <a:picLocks noChangeAspect="1"/>
          </p:cNvPicPr>
          <p:nvPr/>
        </p:nvPicPr>
        <p:blipFill>
          <a:blip r:embed="rId4"/>
          <a:stretch>
            <a:fillRect/>
          </a:stretch>
        </p:blipFill>
        <p:spPr>
          <a:xfrm>
            <a:off x="647175" y="2356701"/>
            <a:ext cx="5887690" cy="3749345"/>
          </a:xfrm>
          <a:prstGeom prst="rect">
            <a:avLst/>
          </a:prstGeom>
        </p:spPr>
      </p:pic>
    </p:spTree>
    <p:extLst>
      <p:ext uri="{BB962C8B-B14F-4D97-AF65-F5344CB8AC3E}">
        <p14:creationId xmlns:p14="http://schemas.microsoft.com/office/powerpoint/2010/main" val="225563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1977" y="594000"/>
            <a:ext cx="4943401" cy="1015200"/>
          </a:xfrm>
        </p:spPr>
        <p:txBody>
          <a:bodyPr/>
          <a:lstStyle/>
          <a:p>
            <a:r>
              <a:rPr lang="da-DK" dirty="0"/>
              <a:t>Hvem er </a:t>
            </a:r>
            <a:r>
              <a:rPr lang="da-DK" dirty="0" err="1"/>
              <a:t>Norlys</a:t>
            </a:r>
            <a:r>
              <a:rPr lang="da-DK" dirty="0"/>
              <a:t>?</a:t>
            </a:r>
          </a:p>
        </p:txBody>
      </p:sp>
      <p:sp>
        <p:nvSpPr>
          <p:cNvPr id="3" name="Pladsholder til tekst 2"/>
          <p:cNvSpPr>
            <a:spLocks noGrp="1"/>
          </p:cNvSpPr>
          <p:nvPr>
            <p:ph type="body" sz="quarter" idx="14"/>
          </p:nvPr>
        </p:nvSpPr>
        <p:spPr>
          <a:xfrm>
            <a:off x="761978" y="1386348"/>
            <a:ext cx="5083237" cy="4338177"/>
          </a:xfrm>
        </p:spPr>
        <p:txBody>
          <a:bodyPr/>
          <a:lstStyle/>
          <a:p>
            <a:r>
              <a:rPr lang="da-DK" dirty="0"/>
              <a:t>Resultatet af fusionen mellem SE og </a:t>
            </a:r>
            <a:r>
              <a:rPr lang="da-DK" dirty="0" err="1"/>
              <a:t>Eniig</a:t>
            </a:r>
            <a:r>
              <a:rPr lang="da-DK" dirty="0"/>
              <a:t> i 2019</a:t>
            </a:r>
          </a:p>
          <a:p>
            <a:r>
              <a:rPr lang="da-DK" dirty="0"/>
              <a:t>Danmarks største integrerede tele- og energikoncern med over 1,5 mio. kundeforhold</a:t>
            </a:r>
          </a:p>
          <a:p>
            <a:r>
              <a:rPr lang="da-DK" dirty="0"/>
              <a:t>Forbrugerejet andelsselskab med over 700.000 andelshavere</a:t>
            </a:r>
          </a:p>
          <a:p>
            <a:r>
              <a:rPr lang="da-DK" dirty="0"/>
              <a:t>Repræsentantskab med 735 medlemmer</a:t>
            </a:r>
          </a:p>
          <a:p>
            <a:r>
              <a:rPr lang="da-DK" dirty="0"/>
              <a:t>Mere end 3.000 medarbejdere</a:t>
            </a:r>
          </a:p>
          <a:p>
            <a:r>
              <a:rPr lang="da-DK" dirty="0"/>
              <a:t>Kontorer i bl.a. Silkeborg, Esbjerg, Aalborg, Aarhus og København</a:t>
            </a:r>
          </a:p>
          <a:p>
            <a:r>
              <a:rPr lang="da-DK" dirty="0"/>
              <a:t>Ejer af Boxer (som nu hedder Norlys) og Stofa</a:t>
            </a:r>
          </a:p>
        </p:txBody>
      </p:sp>
      <p:sp>
        <p:nvSpPr>
          <p:cNvPr id="4" name="Pladsholder til slidenummer 3"/>
          <p:cNvSpPr>
            <a:spLocks noGrp="1"/>
          </p:cNvSpPr>
          <p:nvPr>
            <p:ph type="sldNum" sz="quarter" idx="12"/>
          </p:nvPr>
        </p:nvSpPr>
        <p:spPr/>
        <p:txBody>
          <a:bodyPr/>
          <a:lstStyle/>
          <a:p>
            <a:fld id="{2906F29B-0E9E-4576-AEC9-0657A7532060}" type="slidenum">
              <a:rPr lang="da-DK" smtClean="0">
                <a:solidFill>
                  <a:srgbClr val="F8232D"/>
                </a:solidFill>
              </a:rPr>
              <a:pPr/>
              <a:t>6</a:t>
            </a:fld>
            <a:endParaRPr lang="da-DK" dirty="0">
              <a:solidFill>
                <a:srgbClr val="F8232D"/>
              </a:solidFill>
            </a:endParaRPr>
          </a:p>
        </p:txBody>
      </p:sp>
      <p:sp>
        <p:nvSpPr>
          <p:cNvPr id="10" name="Pladsholder til sidefod 4">
            <a:extLst>
              <a:ext uri="{FF2B5EF4-FFF2-40B4-BE49-F238E27FC236}">
                <a16:creationId xmlns:a16="http://schemas.microsoft.com/office/drawing/2014/main" xmlns="" id="{10CE9AC1-C27F-8B40-9E46-011EEE4CADA1}"/>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err="1">
                <a:solidFill>
                  <a:prstClr val="black"/>
                </a:solidFill>
              </a:rPr>
              <a:t>Norlys</a:t>
            </a:r>
            <a:r>
              <a:rPr lang="da-DK" dirty="0">
                <a:solidFill>
                  <a:prstClr val="black"/>
                </a:solidFill>
              </a:rPr>
              <a:t> Vækstpulje – Randers Kommune</a:t>
            </a:r>
          </a:p>
        </p:txBody>
      </p:sp>
      <p:sp>
        <p:nvSpPr>
          <p:cNvPr id="6" name="Pladsholder til billede 5">
            <a:extLst>
              <a:ext uri="{FF2B5EF4-FFF2-40B4-BE49-F238E27FC236}">
                <a16:creationId xmlns:a16="http://schemas.microsoft.com/office/drawing/2014/main" xmlns="" id="{081857C5-50DC-6E43-A037-303DF4A8F6D8}"/>
              </a:ext>
            </a:extLst>
          </p:cNvPr>
          <p:cNvSpPr>
            <a:spLocks noGrp="1"/>
          </p:cNvSpPr>
          <p:nvPr>
            <p:ph type="pic" sz="quarter" idx="15"/>
          </p:nvPr>
        </p:nvSpPr>
        <p:spPr>
          <a:blipFill>
            <a:blip r:embed="rId3"/>
            <a:stretch>
              <a:fillRect/>
            </a:stretch>
          </a:blipFill>
        </p:spPr>
      </p:sp>
    </p:spTree>
    <p:extLst>
      <p:ext uri="{BB962C8B-B14F-4D97-AF65-F5344CB8AC3E}">
        <p14:creationId xmlns:p14="http://schemas.microsoft.com/office/powerpoint/2010/main" val="3904526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type="body" sz="quarter" idx="4294967295"/>
          </p:nvPr>
        </p:nvSpPr>
        <p:spPr>
          <a:xfrm>
            <a:off x="1790700" y="2236788"/>
            <a:ext cx="6153150" cy="3538537"/>
          </a:xfrm>
          <a:prstGeom prst="rect">
            <a:avLst/>
          </a:prstGeom>
        </p:spPr>
        <p:txBody>
          <a:bodyPr/>
          <a:lstStyle/>
          <a:p>
            <a:r>
              <a:rPr lang="da-DK" sz="2400" dirty="0"/>
              <a:t>Crowdfunding er en form for fundraising, hvor man bruger netværk/fans/interesserede til at rejse penge til sine projekter. </a:t>
            </a:r>
          </a:p>
          <a:p>
            <a:r>
              <a:rPr lang="da-DK" sz="2400" dirty="0"/>
              <a:t>Dette kan foregå i forbindelse med en etableret webside som fx booomerang.dk, som var den første af sin slags i Danmark. </a:t>
            </a:r>
          </a:p>
          <a:p>
            <a:r>
              <a:rPr lang="da-DK" sz="2400" dirty="0">
                <a:hlinkClick r:id="rId2"/>
              </a:rPr>
              <a:t>https://www.booomerang.dk/</a:t>
            </a:r>
            <a:endParaRPr lang="da-DK" sz="2400" dirty="0"/>
          </a:p>
          <a:p>
            <a:endParaRPr lang="da-DK" sz="2400" dirty="0"/>
          </a:p>
          <a:p>
            <a:r>
              <a:rPr lang="da-DK" sz="2400" dirty="0"/>
              <a:t>”Det er jo det, som vi i gamle dage kaldte for indsamling…”</a:t>
            </a:r>
          </a:p>
        </p:txBody>
      </p:sp>
      <p:pic>
        <p:nvPicPr>
          <p:cNvPr id="5" name="Pladsholder til indhold 4" descr="crowdfunding.jpg">
            <a:extLst>
              <a:ext uri="{FF2B5EF4-FFF2-40B4-BE49-F238E27FC236}">
                <a16:creationId xmlns:a16="http://schemas.microsoft.com/office/drawing/2014/main" xmlns="" id="{F7F1680F-B62F-4B01-9D82-C87CAB721B2F}"/>
              </a:ext>
            </a:extLst>
          </p:cNvPr>
          <p:cNvPicPr>
            <a:picLocks noChangeAspect="1"/>
          </p:cNvPicPr>
          <p:nvPr/>
        </p:nvPicPr>
        <p:blipFill>
          <a:blip r:embed="rId3">
            <a:extLst>
              <a:ext uri="{28A0092B-C50C-407E-A947-70E740481C1C}">
                <a14:useLocalDpi xmlns:a14="http://schemas.microsoft.com/office/drawing/2010/main" val="0"/>
              </a:ext>
            </a:extLst>
          </a:blip>
          <a:srcRect l="-18187" r="-18187"/>
          <a:stretch>
            <a:fillRect/>
          </a:stretch>
        </p:blipFill>
        <p:spPr>
          <a:xfrm>
            <a:off x="8271049" y="2236788"/>
            <a:ext cx="3653642" cy="3268466"/>
          </a:xfrm>
          <a:prstGeom prst="rect">
            <a:avLst/>
          </a:prstGeom>
          <a:ln>
            <a:solidFill>
              <a:srgbClr val="000000"/>
            </a:solidFill>
          </a:ln>
        </p:spPr>
      </p:pic>
      <p:sp>
        <p:nvSpPr>
          <p:cNvPr id="4" name="Titel 3">
            <a:extLst>
              <a:ext uri="{FF2B5EF4-FFF2-40B4-BE49-F238E27FC236}">
                <a16:creationId xmlns:a16="http://schemas.microsoft.com/office/drawing/2014/main" xmlns="" id="{F3917FDC-9A0E-86ED-0E11-2B031DA97C67}"/>
              </a:ext>
            </a:extLst>
          </p:cNvPr>
          <p:cNvSpPr>
            <a:spLocks noGrp="1"/>
          </p:cNvSpPr>
          <p:nvPr>
            <p:ph type="title"/>
          </p:nvPr>
        </p:nvSpPr>
        <p:spPr/>
        <p:txBody>
          <a:bodyPr/>
          <a:lstStyle/>
          <a:p>
            <a:r>
              <a:rPr lang="da-DK" dirty="0"/>
              <a:t>Hvad er det?</a:t>
            </a:r>
          </a:p>
        </p:txBody>
      </p:sp>
    </p:spTree>
    <p:extLst>
      <p:ext uri="{BB962C8B-B14F-4D97-AF65-F5344CB8AC3E}">
        <p14:creationId xmlns:p14="http://schemas.microsoft.com/office/powerpoint/2010/main" val="2193959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DGI (og DBU) gaveindsamling</a:t>
            </a:r>
          </a:p>
        </p:txBody>
      </p:sp>
      <p:sp>
        <p:nvSpPr>
          <p:cNvPr id="5" name="Pladsholder til indhold 4"/>
          <p:cNvSpPr>
            <a:spLocks noGrp="1"/>
          </p:cNvSpPr>
          <p:nvPr>
            <p:ph type="body" sz="quarter" idx="4294967295"/>
          </p:nvPr>
        </p:nvSpPr>
        <p:spPr>
          <a:xfrm>
            <a:off x="1800127" y="2123666"/>
            <a:ext cx="7683238" cy="3538537"/>
          </a:xfrm>
          <a:prstGeom prst="rect">
            <a:avLst/>
          </a:prstGeom>
        </p:spPr>
        <p:txBody>
          <a:bodyPr/>
          <a:lstStyle/>
          <a:p>
            <a:r>
              <a:rPr lang="da-DK" sz="2000" dirty="0"/>
              <a:t>En forening tilknyttet DGI kan via DGI indsamle penge til almenvelgørende formål som f.eks. et idrætsbyggeri/-anlæg. Ved at benytte DGI som indsamlingskanal kan giveren opnå fradrag for gaver op til 17.200 kr. (2022 tal) om året.</a:t>
            </a:r>
          </a:p>
          <a:p>
            <a:r>
              <a:rPr lang="da-DK" sz="2000" dirty="0"/>
              <a:t>En DGI Forening kan få forhåndsgodkendt en indsamling hos DGI, som betyder oprettelse af en indsamlingsside på</a:t>
            </a:r>
            <a:r>
              <a:rPr lang="da-DK" sz="2000" dirty="0">
                <a:hlinkClick r:id="rId2"/>
              </a:rPr>
              <a:t>www.dgi.dk/gaver</a:t>
            </a:r>
            <a:r>
              <a:rPr lang="da-DK" sz="2000" dirty="0"/>
              <a:t> (her er der også mulighed for at se eksempler på igangværende indsamlinger). </a:t>
            </a:r>
          </a:p>
          <a:p>
            <a:r>
              <a:rPr lang="da-DK" sz="2000" dirty="0"/>
              <a:t>Når indsamlingsperioden er afsluttet fremsendes en ansøgning om tilskud til DGI. Efter behandling og tilsagn om tilskud kan beløbet udbetales til foreningens formål.</a:t>
            </a:r>
          </a:p>
        </p:txBody>
      </p:sp>
    </p:spTree>
    <p:extLst>
      <p:ext uri="{BB962C8B-B14F-4D97-AF65-F5344CB8AC3E}">
        <p14:creationId xmlns:p14="http://schemas.microsoft.com/office/powerpoint/2010/main" val="4139592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47817B7-03D4-6694-9AA0-E17FDBFF0888}"/>
              </a:ext>
            </a:extLst>
          </p:cNvPr>
          <p:cNvSpPr>
            <a:spLocks noGrp="1"/>
          </p:cNvSpPr>
          <p:nvPr>
            <p:ph type="title"/>
          </p:nvPr>
        </p:nvSpPr>
        <p:spPr/>
        <p:txBody>
          <a:bodyPr/>
          <a:lstStyle/>
          <a:p>
            <a:r>
              <a:rPr lang="da-DK" dirty="0"/>
              <a:t>4 typer </a:t>
            </a:r>
          </a:p>
        </p:txBody>
      </p:sp>
      <p:sp>
        <p:nvSpPr>
          <p:cNvPr id="6" name="Pladsholder til indhold 5"/>
          <p:cNvSpPr>
            <a:spLocks noGrp="1"/>
          </p:cNvSpPr>
          <p:nvPr>
            <p:ph type="body" sz="quarter" idx="4294967295"/>
          </p:nvPr>
        </p:nvSpPr>
        <p:spPr>
          <a:xfrm>
            <a:off x="1790700" y="1805263"/>
            <a:ext cx="6116441" cy="3538537"/>
          </a:xfrm>
          <a:prstGeom prst="rect">
            <a:avLst/>
          </a:prstGeom>
        </p:spPr>
        <p:txBody>
          <a:bodyPr/>
          <a:lstStyle/>
          <a:p>
            <a:pPr marL="0" indent="0">
              <a:buNone/>
            </a:pPr>
            <a:r>
              <a:rPr lang="da-DK" sz="2400" dirty="0"/>
              <a:t>1: Donation</a:t>
            </a:r>
          </a:p>
          <a:p>
            <a:r>
              <a:rPr lang="da-DK" sz="2400" dirty="0"/>
              <a:t>Bidragsyderne får ikke noget økonomisk afkast, ofte baseret på ideologi.</a:t>
            </a:r>
          </a:p>
          <a:p>
            <a:pPr marL="0" indent="0">
              <a:buNone/>
            </a:pPr>
            <a:r>
              <a:rPr lang="da-DK" sz="2400" dirty="0"/>
              <a:t>2: </a:t>
            </a:r>
            <a:r>
              <a:rPr lang="da-DK" sz="2400" dirty="0" err="1"/>
              <a:t>Reward</a:t>
            </a:r>
            <a:r>
              <a:rPr lang="da-DK" sz="2400" dirty="0"/>
              <a:t>/Belønning</a:t>
            </a:r>
          </a:p>
          <a:p>
            <a:r>
              <a:rPr lang="da-DK" sz="2400" dirty="0"/>
              <a:t>Bidragsyderne modtager et produkt eller en service som betaling for deres finansiering.</a:t>
            </a:r>
          </a:p>
          <a:p>
            <a:pPr marL="0" indent="0">
              <a:buNone/>
            </a:pPr>
            <a:r>
              <a:rPr lang="da-DK" sz="2400" dirty="0"/>
              <a:t>3: Investering-</a:t>
            </a:r>
            <a:r>
              <a:rPr lang="da-DK" sz="2400" dirty="0" err="1"/>
              <a:t>Crowdinvest</a:t>
            </a:r>
            <a:r>
              <a:rPr lang="da-DK" sz="2400" dirty="0"/>
              <a:t> -medejerskab</a:t>
            </a:r>
          </a:p>
          <a:p>
            <a:r>
              <a:rPr lang="da-DK" sz="2400" dirty="0"/>
              <a:t>Investorerne bliver medejere af den virksomhed, de er med til at finansiere</a:t>
            </a:r>
          </a:p>
          <a:p>
            <a:pPr marL="0" indent="0">
              <a:buNone/>
            </a:pPr>
            <a:r>
              <a:rPr lang="da-DK" sz="2400" dirty="0"/>
              <a:t>4: </a:t>
            </a:r>
            <a:r>
              <a:rPr lang="da-DK" sz="2400" dirty="0" err="1"/>
              <a:t>Lending</a:t>
            </a:r>
            <a:r>
              <a:rPr lang="da-DK" sz="2400" dirty="0"/>
              <a:t> - Lån</a:t>
            </a:r>
          </a:p>
          <a:p>
            <a:r>
              <a:rPr lang="da-DK" sz="2400" dirty="0"/>
              <a:t>Investorerne får betaling for deres finansiering i form af renter.</a:t>
            </a:r>
          </a:p>
          <a:p>
            <a:endParaRPr lang="da-DK" sz="2400" dirty="0"/>
          </a:p>
        </p:txBody>
      </p:sp>
      <p:pic>
        <p:nvPicPr>
          <p:cNvPr id="3" name="Billede 2">
            <a:extLst>
              <a:ext uri="{FF2B5EF4-FFF2-40B4-BE49-F238E27FC236}">
                <a16:creationId xmlns:a16="http://schemas.microsoft.com/office/drawing/2014/main" xmlns="" id="{B4189D5C-29B1-95D0-C796-1EBFB5B23268}"/>
              </a:ext>
            </a:extLst>
          </p:cNvPr>
          <p:cNvPicPr>
            <a:picLocks noChangeAspect="1"/>
          </p:cNvPicPr>
          <p:nvPr/>
        </p:nvPicPr>
        <p:blipFill>
          <a:blip r:embed="rId2"/>
          <a:stretch>
            <a:fillRect/>
          </a:stretch>
        </p:blipFill>
        <p:spPr>
          <a:xfrm>
            <a:off x="7907141" y="3205293"/>
            <a:ext cx="4131679" cy="2138507"/>
          </a:xfrm>
          <a:prstGeom prst="rect">
            <a:avLst/>
          </a:prstGeom>
        </p:spPr>
      </p:pic>
    </p:spTree>
    <p:extLst>
      <p:ext uri="{BB962C8B-B14F-4D97-AF65-F5344CB8AC3E}">
        <p14:creationId xmlns:p14="http://schemas.microsoft.com/office/powerpoint/2010/main" val="3770398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xmlns="" id="{EA4AB752-ADC1-781F-D4B5-FDFD3603B1F6}"/>
              </a:ext>
            </a:extLst>
          </p:cNvPr>
          <p:cNvSpPr>
            <a:spLocks noGrp="1"/>
          </p:cNvSpPr>
          <p:nvPr>
            <p:ph type="title"/>
          </p:nvPr>
        </p:nvSpPr>
        <p:spPr/>
        <p:txBody>
          <a:bodyPr/>
          <a:lstStyle/>
          <a:p>
            <a:r>
              <a:rPr lang="da-DK" dirty="0"/>
              <a:t>Hvordan gør man?</a:t>
            </a:r>
          </a:p>
        </p:txBody>
      </p:sp>
      <p:sp>
        <p:nvSpPr>
          <p:cNvPr id="2" name="Pladsholder til tekst 1">
            <a:extLst>
              <a:ext uri="{FF2B5EF4-FFF2-40B4-BE49-F238E27FC236}">
                <a16:creationId xmlns:a16="http://schemas.microsoft.com/office/drawing/2014/main" xmlns="" id="{3E768153-33FF-4898-9424-758D3EC272B5}"/>
              </a:ext>
            </a:extLst>
          </p:cNvPr>
          <p:cNvSpPr>
            <a:spLocks noGrp="1"/>
          </p:cNvSpPr>
          <p:nvPr>
            <p:ph type="body" sz="quarter" idx="4294967295"/>
          </p:nvPr>
        </p:nvSpPr>
        <p:spPr>
          <a:xfrm>
            <a:off x="1790699" y="2236788"/>
            <a:ext cx="7645531" cy="3538537"/>
          </a:xfrm>
          <a:prstGeom prst="rect">
            <a:avLst/>
          </a:prstGeom>
        </p:spPr>
        <p:txBody>
          <a:bodyPr/>
          <a:lstStyle/>
          <a:p>
            <a:r>
              <a:rPr lang="da-DK" sz="2000" dirty="0"/>
              <a:t>Lav en troværdig og ærlig projektbeskrivelse - og en projektvideo - video er altafgørende.</a:t>
            </a:r>
          </a:p>
          <a:p>
            <a:r>
              <a:rPr lang="da-DK" sz="2000" dirty="0"/>
              <a:t>Fortæl hvilke ressourcer du har, din profil, kompetencer etc.</a:t>
            </a:r>
          </a:p>
          <a:p>
            <a:r>
              <a:rPr lang="da-DK" sz="2000" dirty="0"/>
              <a:t>Alt peger på at folk i stigende grad støtter ting de føler sig følelsesmæssigt forbundne med, altså som de tænder på, fordi de er interesserede i ‘sagen’.</a:t>
            </a:r>
          </a:p>
          <a:p>
            <a:r>
              <a:rPr lang="da-DK" sz="2000" dirty="0"/>
              <a:t>Statistikker viser, at de første 30% af din </a:t>
            </a:r>
            <a:r>
              <a:rPr lang="da-DK" sz="2000" dirty="0" err="1"/>
              <a:t>funding</a:t>
            </a:r>
            <a:r>
              <a:rPr lang="da-DK" sz="2000" dirty="0"/>
              <a:t> får du igennem dit netværk</a:t>
            </a:r>
          </a:p>
          <a:p>
            <a:r>
              <a:rPr lang="da-DK" sz="2000" dirty="0"/>
              <a:t>Opdateringer af crowdfunding projekt er super vigtigt - hold det løbende opdateret, informere dine ‘backers’ - det er dit indledende kundegrundlag</a:t>
            </a:r>
          </a:p>
          <a:p>
            <a:endParaRPr lang="da-DK" sz="2000" dirty="0"/>
          </a:p>
        </p:txBody>
      </p:sp>
    </p:spTree>
    <p:extLst>
      <p:ext uri="{BB962C8B-B14F-4D97-AF65-F5344CB8AC3E}">
        <p14:creationId xmlns:p14="http://schemas.microsoft.com/office/powerpoint/2010/main" val="3050299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00" r="1600"/>
          <a:stretch>
            <a:fillRect/>
          </a:stretch>
        </p:blipFill>
        <p:spPr/>
      </p:pic>
      <p:sp>
        <p:nvSpPr>
          <p:cNvPr id="23" name="Rectangle 22"/>
          <p:cNvSpPr/>
          <p:nvPr/>
        </p:nvSpPr>
        <p:spPr>
          <a:xfrm>
            <a:off x="0" y="0"/>
            <a:ext cx="12192000" cy="6858000"/>
          </a:xfrm>
          <a:prstGeom prst="rect">
            <a:avLst/>
          </a:prstGeom>
          <a:solidFill>
            <a:srgbClr val="3D4F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solidFill>
                <a:srgbClr val="FFFFFF"/>
              </a:solidFill>
            </a:endParaRPr>
          </a:p>
        </p:txBody>
      </p:sp>
      <p:sp>
        <p:nvSpPr>
          <p:cNvPr id="25" name="Rectangle 24"/>
          <p:cNvSpPr/>
          <p:nvPr/>
        </p:nvSpPr>
        <p:spPr>
          <a:xfrm>
            <a:off x="1206500" y="2659818"/>
            <a:ext cx="9826625" cy="154045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4400" b="1" spc="600" dirty="0">
                <a:solidFill>
                  <a:srgbClr val="FFFFFF"/>
                </a:solidFill>
                <a:latin typeface="Playfair Display" charset="0"/>
                <a:ea typeface="Playfair Display" charset="0"/>
                <a:cs typeface="Playfair Display" charset="0"/>
              </a:rPr>
              <a:t>Cases</a:t>
            </a:r>
          </a:p>
        </p:txBody>
      </p:sp>
    </p:spTree>
    <p:extLst>
      <p:ext uri="{BB962C8B-B14F-4D97-AF65-F5344CB8AC3E}">
        <p14:creationId xmlns:p14="http://schemas.microsoft.com/office/powerpoint/2010/main" val="4116419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xmlns="" id="{7EDEAFA0-8ED5-F90B-E0FE-5710B98A7927}"/>
              </a:ext>
            </a:extLst>
          </p:cNvPr>
          <p:cNvPicPr>
            <a:picLocks noChangeAspect="1"/>
          </p:cNvPicPr>
          <p:nvPr/>
        </p:nvPicPr>
        <p:blipFill>
          <a:blip r:embed="rId2"/>
          <a:stretch>
            <a:fillRect/>
          </a:stretch>
        </p:blipFill>
        <p:spPr>
          <a:xfrm>
            <a:off x="2534175" y="68826"/>
            <a:ext cx="9657825" cy="6858000"/>
          </a:xfrm>
          <a:prstGeom prst="rect">
            <a:avLst/>
          </a:prstGeom>
          <a:noFill/>
        </p:spPr>
      </p:pic>
    </p:spTree>
    <p:extLst>
      <p:ext uri="{BB962C8B-B14F-4D97-AF65-F5344CB8AC3E}">
        <p14:creationId xmlns:p14="http://schemas.microsoft.com/office/powerpoint/2010/main" val="1846538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xmlns="" id="{1E982429-4AFF-CA50-71EE-CD73408FED2D}"/>
              </a:ext>
            </a:extLst>
          </p:cNvPr>
          <p:cNvPicPr>
            <a:picLocks noGrp="1" noChangeAspect="1"/>
          </p:cNvPicPr>
          <p:nvPr>
            <p:ph type="pic" sz="quarter" idx="13"/>
          </p:nvPr>
        </p:nvPicPr>
        <p:blipFill rotWithShape="1">
          <a:blip r:embed="rId2"/>
          <a:srcRect t="10393" b="10393"/>
          <a:stretch/>
        </p:blipFill>
        <p:spPr>
          <a:xfrm>
            <a:off x="2654711" y="39"/>
            <a:ext cx="9537289" cy="6857961"/>
          </a:xfrm>
          <a:noFill/>
        </p:spPr>
      </p:pic>
    </p:spTree>
    <p:extLst>
      <p:ext uri="{BB962C8B-B14F-4D97-AF65-F5344CB8AC3E}">
        <p14:creationId xmlns:p14="http://schemas.microsoft.com/office/powerpoint/2010/main" val="739631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tekst, udendørs, himmel, vej&#10;&#10;Automatisk genereret beskrivelse">
            <a:extLst>
              <a:ext uri="{FF2B5EF4-FFF2-40B4-BE49-F238E27FC236}">
                <a16:creationId xmlns:a16="http://schemas.microsoft.com/office/drawing/2014/main" xmlns="" id="{1B8964D8-502B-F6B3-F4AF-E9041D5AD41D}"/>
              </a:ext>
            </a:extLst>
          </p:cNvPr>
          <p:cNvPicPr>
            <a:picLocks noGrp="1" noChangeAspect="1"/>
          </p:cNvPicPr>
          <p:nvPr>
            <p:ph type="pic" sz="quarter" idx="15"/>
          </p:nvPr>
        </p:nvPicPr>
        <p:blipFill rotWithShape="1">
          <a:blip r:embed="rId2"/>
          <a:srcRect l="17529" r="17529"/>
          <a:stretch/>
        </p:blipFill>
        <p:spPr/>
      </p:pic>
      <p:sp>
        <p:nvSpPr>
          <p:cNvPr id="3" name="Pladsholder til indhold 2"/>
          <p:cNvSpPr>
            <a:spLocks noGrp="1"/>
          </p:cNvSpPr>
          <p:nvPr>
            <p:ph idx="4294967295"/>
          </p:nvPr>
        </p:nvSpPr>
        <p:spPr>
          <a:xfrm>
            <a:off x="495923" y="2285690"/>
            <a:ext cx="5365750" cy="3681412"/>
          </a:xfrm>
        </p:spPr>
        <p:txBody>
          <a:bodyPr/>
          <a:lstStyle/>
          <a:p>
            <a:r>
              <a:rPr lang="da-DK" sz="1800" dirty="0">
                <a:solidFill>
                  <a:schemeClr val="tx1">
                    <a:alpha val="70000"/>
                  </a:schemeClr>
                </a:solidFill>
                <a:latin typeface="Roboto" charset="0"/>
              </a:rPr>
              <a:t>De seneste år er borgerne i mange landsbyer begyndt at oprette anpartsselskaber, hvor de samler penge sammen til at opkøbe og renovere huse, lave cykelstier og legepladser eller bygge en multihal.</a:t>
            </a:r>
          </a:p>
          <a:p>
            <a:r>
              <a:rPr lang="da-DK" sz="1800" dirty="0">
                <a:solidFill>
                  <a:schemeClr val="tx1">
                    <a:alpha val="70000"/>
                  </a:schemeClr>
                </a:solidFill>
                <a:latin typeface="Roboto" charset="0"/>
              </a:rPr>
              <a:t>» Hvis vi skal overleve, må vi forhindre, at kommunen lukker skolen, som flere gange har været truet. Og derfor er vi nødt til selv at trække nye beboere til,« siger Claus Dahl Pedersen, talsmand for Sennels Invest </a:t>
            </a:r>
            <a:r>
              <a:rPr lang="da-DK" sz="1800" dirty="0" err="1">
                <a:solidFill>
                  <a:schemeClr val="tx1">
                    <a:alpha val="70000"/>
                  </a:schemeClr>
                </a:solidFill>
                <a:latin typeface="Roboto" charset="0"/>
              </a:rPr>
              <a:t>Aps</a:t>
            </a:r>
            <a:r>
              <a:rPr lang="da-DK" sz="1800" dirty="0">
                <a:solidFill>
                  <a:schemeClr val="tx1">
                    <a:alpha val="70000"/>
                  </a:schemeClr>
                </a:solidFill>
                <a:latin typeface="Roboto" charset="0"/>
              </a:rPr>
              <a:t> i Thy. </a:t>
            </a:r>
          </a:p>
          <a:p>
            <a:endParaRPr lang="da-DK" sz="1800" dirty="0">
              <a:solidFill>
                <a:schemeClr val="tx1">
                  <a:alpha val="70000"/>
                </a:schemeClr>
              </a:solidFill>
              <a:latin typeface="Roboto" charset="0"/>
            </a:endParaRPr>
          </a:p>
          <a:p>
            <a:endParaRPr lang="da-DK" sz="1800" dirty="0">
              <a:solidFill>
                <a:schemeClr val="tx1">
                  <a:alpha val="70000"/>
                </a:schemeClr>
              </a:solidFill>
              <a:latin typeface="Roboto" charset="0"/>
            </a:endParaRPr>
          </a:p>
        </p:txBody>
      </p:sp>
      <p:sp>
        <p:nvSpPr>
          <p:cNvPr id="9" name="Tekstfelt 8">
            <a:extLst>
              <a:ext uri="{FF2B5EF4-FFF2-40B4-BE49-F238E27FC236}">
                <a16:creationId xmlns:a16="http://schemas.microsoft.com/office/drawing/2014/main" xmlns="" id="{04C52D76-ADB5-B6ED-4299-6764E8EEAE78}"/>
              </a:ext>
            </a:extLst>
          </p:cNvPr>
          <p:cNvSpPr txBox="1"/>
          <p:nvPr/>
        </p:nvSpPr>
        <p:spPr>
          <a:xfrm>
            <a:off x="261594" y="1427317"/>
            <a:ext cx="6141562" cy="369332"/>
          </a:xfrm>
          <a:prstGeom prst="rect">
            <a:avLst/>
          </a:prstGeom>
          <a:noFill/>
        </p:spPr>
        <p:txBody>
          <a:bodyPr wrap="square">
            <a:spAutoFit/>
          </a:bodyPr>
          <a:lstStyle/>
          <a:p>
            <a:r>
              <a:rPr lang="da-DK" dirty="0">
                <a:solidFill>
                  <a:srgbClr val="000000">
                    <a:alpha val="70000"/>
                  </a:srgbClr>
                </a:solidFill>
                <a:latin typeface="Roboto" charset="0"/>
              </a:rPr>
              <a:t>Kragelund Brugsforening indsamlede 1,8 mio.kr. på 6 uger</a:t>
            </a:r>
          </a:p>
        </p:txBody>
      </p:sp>
    </p:spTree>
    <p:extLst>
      <p:ext uri="{BB962C8B-B14F-4D97-AF65-F5344CB8AC3E}">
        <p14:creationId xmlns:p14="http://schemas.microsoft.com/office/powerpoint/2010/main" val="1354576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xmlns="" id="{42DA6843-31D9-EDBD-2D10-C1044F202CBF}"/>
              </a:ext>
            </a:extLst>
          </p:cNvPr>
          <p:cNvPicPr>
            <a:picLocks noChangeAspect="1"/>
          </p:cNvPicPr>
          <p:nvPr/>
        </p:nvPicPr>
        <p:blipFill rotWithShape="1">
          <a:blip r:embed="rId2"/>
          <a:srcRect l="9515" t="9750" r="42501"/>
          <a:stretch/>
        </p:blipFill>
        <p:spPr>
          <a:xfrm>
            <a:off x="2585883" y="1538344"/>
            <a:ext cx="7413523" cy="5231165"/>
          </a:xfrm>
          <a:prstGeom prst="rect">
            <a:avLst/>
          </a:prstGeom>
        </p:spPr>
      </p:pic>
      <p:sp>
        <p:nvSpPr>
          <p:cNvPr id="5" name="Titel 4">
            <a:extLst>
              <a:ext uri="{FF2B5EF4-FFF2-40B4-BE49-F238E27FC236}">
                <a16:creationId xmlns:a16="http://schemas.microsoft.com/office/drawing/2014/main" xmlns="" id="{0A5D3D23-7EA8-E17C-F9A3-8323C6E2ED99}"/>
              </a:ext>
            </a:extLst>
          </p:cNvPr>
          <p:cNvSpPr>
            <a:spLocks noGrp="1"/>
          </p:cNvSpPr>
          <p:nvPr>
            <p:ph type="title"/>
          </p:nvPr>
        </p:nvSpPr>
        <p:spPr>
          <a:xfrm>
            <a:off x="1790700" y="1042859"/>
            <a:ext cx="9555726" cy="495486"/>
          </a:xfrm>
        </p:spPr>
        <p:txBody>
          <a:bodyPr/>
          <a:lstStyle/>
          <a:p>
            <a:r>
              <a:rPr lang="da-DK" dirty="0"/>
              <a:t>Den brændende platform: Anholt Borgerforening</a:t>
            </a:r>
          </a:p>
        </p:txBody>
      </p:sp>
    </p:spTree>
    <p:extLst>
      <p:ext uri="{BB962C8B-B14F-4D97-AF65-F5344CB8AC3E}">
        <p14:creationId xmlns:p14="http://schemas.microsoft.com/office/powerpoint/2010/main" val="8400372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xmlns="" id="{5C14D9CC-7D83-C912-E730-46A674B4F282}"/>
              </a:ext>
            </a:extLst>
          </p:cNvPr>
          <p:cNvSpPr>
            <a:spLocks noGrp="1"/>
          </p:cNvSpPr>
          <p:nvPr>
            <p:ph type="pic" sz="quarter" idx="16"/>
          </p:nvPr>
        </p:nvSpPr>
        <p:spPr/>
      </p:sp>
      <p:pic>
        <p:nvPicPr>
          <p:cNvPr id="6" name="Billede 5">
            <a:hlinkClick r:id="rId2"/>
            <a:extLst>
              <a:ext uri="{FF2B5EF4-FFF2-40B4-BE49-F238E27FC236}">
                <a16:creationId xmlns:a16="http://schemas.microsoft.com/office/drawing/2014/main" xmlns="" id="{7861D421-F99B-20D4-D000-20E4B614C60B}"/>
              </a:ext>
            </a:extLst>
          </p:cNvPr>
          <p:cNvPicPr>
            <a:picLocks noChangeAspect="1"/>
          </p:cNvPicPr>
          <p:nvPr/>
        </p:nvPicPr>
        <p:blipFill rotWithShape="1">
          <a:blip r:embed="rId3"/>
          <a:srcRect l="8237" t="7194" r="22102" b="4"/>
          <a:stretch/>
        </p:blipFill>
        <p:spPr>
          <a:xfrm>
            <a:off x="1239545" y="1514168"/>
            <a:ext cx="6960557" cy="4457034"/>
          </a:xfrm>
          <a:prstGeom prst="rect">
            <a:avLst/>
          </a:prstGeom>
          <a:noFill/>
        </p:spPr>
      </p:pic>
      <p:sp>
        <p:nvSpPr>
          <p:cNvPr id="5" name="Pladsholder til indhold 10">
            <a:extLst>
              <a:ext uri="{FF2B5EF4-FFF2-40B4-BE49-F238E27FC236}">
                <a16:creationId xmlns:a16="http://schemas.microsoft.com/office/drawing/2014/main" xmlns="" id="{626ECC58-0C87-45D9-868E-821A50759EC4}"/>
              </a:ext>
            </a:extLst>
          </p:cNvPr>
          <p:cNvSpPr txBox="1">
            <a:spLocks/>
          </p:cNvSpPr>
          <p:nvPr/>
        </p:nvSpPr>
        <p:spPr>
          <a:xfrm>
            <a:off x="2990850" y="2237572"/>
            <a:ext cx="6153150" cy="353853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da-DK" dirty="0">
              <a:solidFill>
                <a:srgbClr val="000000"/>
              </a:solidFill>
            </a:endParaRPr>
          </a:p>
        </p:txBody>
      </p:sp>
      <p:pic>
        <p:nvPicPr>
          <p:cNvPr id="12" name="Billede 11">
            <a:extLst>
              <a:ext uri="{FF2B5EF4-FFF2-40B4-BE49-F238E27FC236}">
                <a16:creationId xmlns:a16="http://schemas.microsoft.com/office/drawing/2014/main" xmlns="" id="{75F7E841-65F1-6B2B-2AE1-9229AFDCD7B0}"/>
              </a:ext>
            </a:extLst>
          </p:cNvPr>
          <p:cNvPicPr>
            <a:picLocks noChangeAspect="1"/>
          </p:cNvPicPr>
          <p:nvPr/>
        </p:nvPicPr>
        <p:blipFill rotWithShape="1">
          <a:blip r:embed="rId4"/>
          <a:srcRect l="59354" t="9126" r="13065"/>
          <a:stretch/>
        </p:blipFill>
        <p:spPr>
          <a:xfrm>
            <a:off x="8829367" y="0"/>
            <a:ext cx="3362633" cy="6764594"/>
          </a:xfrm>
          <a:prstGeom prst="rect">
            <a:avLst/>
          </a:prstGeom>
        </p:spPr>
      </p:pic>
    </p:spTree>
    <p:extLst>
      <p:ext uri="{BB962C8B-B14F-4D97-AF65-F5344CB8AC3E}">
        <p14:creationId xmlns:p14="http://schemas.microsoft.com/office/powerpoint/2010/main" val="2403178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1967A6-4059-4D70-B822-7A68A0441967}"/>
              </a:ext>
            </a:extLst>
          </p:cNvPr>
          <p:cNvSpPr>
            <a:spLocks noGrp="1"/>
          </p:cNvSpPr>
          <p:nvPr>
            <p:ph type="title"/>
          </p:nvPr>
        </p:nvSpPr>
        <p:spPr>
          <a:xfrm>
            <a:off x="6095999" y="594000"/>
            <a:ext cx="4434345" cy="1366838"/>
          </a:xfrm>
        </p:spPr>
        <p:txBody>
          <a:bodyPr/>
          <a:lstStyle/>
          <a:p>
            <a:r>
              <a:rPr lang="da-DK" dirty="0"/>
              <a:t>Vores rolle og fokus</a:t>
            </a:r>
          </a:p>
        </p:txBody>
      </p:sp>
      <p:sp>
        <p:nvSpPr>
          <p:cNvPr id="3" name="Pladsholder til tekst 2">
            <a:extLst>
              <a:ext uri="{FF2B5EF4-FFF2-40B4-BE49-F238E27FC236}">
                <a16:creationId xmlns:a16="http://schemas.microsoft.com/office/drawing/2014/main" xmlns="" id="{0EEB14DC-E90D-486B-9279-0312766A044A}"/>
              </a:ext>
            </a:extLst>
          </p:cNvPr>
          <p:cNvSpPr>
            <a:spLocks noGrp="1"/>
          </p:cNvSpPr>
          <p:nvPr>
            <p:ph type="body" sz="quarter" idx="15"/>
          </p:nvPr>
        </p:nvSpPr>
        <p:spPr>
          <a:xfrm>
            <a:off x="6095999" y="1920461"/>
            <a:ext cx="5314840" cy="2976702"/>
          </a:xfrm>
        </p:spPr>
        <p:txBody>
          <a:bodyPr/>
          <a:lstStyle/>
          <a:p>
            <a:pPr marL="285750" indent="-285750">
              <a:buFont typeface="Arial" panose="020B0604020202020204" pitchFamily="34" charset="0"/>
              <a:buChar char="•"/>
            </a:pPr>
            <a:r>
              <a:rPr lang="da-DK" sz="1600" dirty="0"/>
              <a:t>Med langsigtede infrastrukturløsninger (el-net og fiber-net) gør vi det muligt for mennesker at være i forbindelse med hinanden og omverdenen </a:t>
            </a:r>
          </a:p>
          <a:p>
            <a:pPr marL="285750" indent="-285750">
              <a:buFont typeface="Arial" panose="020B0604020202020204" pitchFamily="34" charset="0"/>
              <a:buChar char="•"/>
            </a:pPr>
            <a:r>
              <a:rPr lang="da-DK" sz="1600" dirty="0"/>
              <a:t>Vores fokusområder er energi og telekommunikation, og vores løsninger bidrager til et grønt og digitaliseret Danmark</a:t>
            </a:r>
          </a:p>
          <a:p>
            <a:pPr marL="285750" indent="-285750">
              <a:buFont typeface="Arial" panose="020B0604020202020204" pitchFamily="34" charset="0"/>
              <a:buChar char="•"/>
            </a:pPr>
            <a:r>
              <a:rPr lang="da-DK" sz="1600" dirty="0"/>
              <a:t>Vi tilbyder infrastruktur og services indenfor energi, internet og underholdning</a:t>
            </a:r>
          </a:p>
          <a:p>
            <a:endParaRPr lang="da-DK" sz="1600" dirty="0"/>
          </a:p>
        </p:txBody>
      </p:sp>
      <p:pic>
        <p:nvPicPr>
          <p:cNvPr id="7" name="Pladsholder til billede 6">
            <a:extLst>
              <a:ext uri="{FF2B5EF4-FFF2-40B4-BE49-F238E27FC236}">
                <a16:creationId xmlns:a16="http://schemas.microsoft.com/office/drawing/2014/main" xmlns="" id="{8AEB4110-D1E5-4D24-BC3C-3C9DEE351B61}"/>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a:stretch/>
        </p:blipFill>
        <p:spPr>
          <a:xfrm>
            <a:off x="781161" y="649636"/>
            <a:ext cx="4097202" cy="5416852"/>
          </a:xfrm>
        </p:spPr>
      </p:pic>
      <p:sp>
        <p:nvSpPr>
          <p:cNvPr id="5" name="Pladsholder til slidenummer 4">
            <a:extLst>
              <a:ext uri="{FF2B5EF4-FFF2-40B4-BE49-F238E27FC236}">
                <a16:creationId xmlns:a16="http://schemas.microsoft.com/office/drawing/2014/main" xmlns="" id="{6427439B-FBAC-4C32-AF8B-EA07A3D96F37}"/>
              </a:ext>
            </a:extLst>
          </p:cNvPr>
          <p:cNvSpPr>
            <a:spLocks noGrp="1"/>
          </p:cNvSpPr>
          <p:nvPr>
            <p:ph type="sldNum" sz="quarter" idx="21"/>
          </p:nvPr>
        </p:nvSpPr>
        <p:spPr/>
        <p:txBody>
          <a:bodyPr/>
          <a:lstStyle/>
          <a:p>
            <a:fld id="{95D80666-4561-4DCF-B27F-CF1DAAB4FE75}" type="slidenum">
              <a:rPr lang="da-DK" smtClean="0">
                <a:solidFill>
                  <a:srgbClr val="F8232D"/>
                </a:solidFill>
              </a:rPr>
              <a:pPr/>
              <a:t>7</a:t>
            </a:fld>
            <a:endParaRPr lang="da-DK" dirty="0">
              <a:solidFill>
                <a:srgbClr val="F8232D"/>
              </a:solidFill>
            </a:endParaRPr>
          </a:p>
        </p:txBody>
      </p:sp>
      <p:sp>
        <p:nvSpPr>
          <p:cNvPr id="8" name="Pladsholder til sidefod 4">
            <a:extLst>
              <a:ext uri="{FF2B5EF4-FFF2-40B4-BE49-F238E27FC236}">
                <a16:creationId xmlns:a16="http://schemas.microsoft.com/office/drawing/2014/main" xmlns="" id="{437CD09D-030C-334F-A66E-809E325B9717}"/>
              </a:ext>
            </a:extLst>
          </p:cNvPr>
          <p:cNvSpPr txBox="1">
            <a:spLocks/>
          </p:cNvSpPr>
          <p:nvPr/>
        </p:nvSpPr>
        <p:spPr>
          <a:xfrm>
            <a:off x="763563" y="6380955"/>
            <a:ext cx="4114800" cy="144000"/>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err="1">
                <a:solidFill>
                  <a:prstClr val="black"/>
                </a:solidFill>
              </a:rPr>
              <a:t>Norlys</a:t>
            </a:r>
            <a:r>
              <a:rPr lang="da-DK" dirty="0">
                <a:solidFill>
                  <a:prstClr val="black"/>
                </a:solidFill>
              </a:rPr>
              <a:t> Vækstpulje – Randers Kommune</a:t>
            </a:r>
          </a:p>
        </p:txBody>
      </p:sp>
    </p:spTree>
    <p:extLst>
      <p:ext uri="{BB962C8B-B14F-4D97-AF65-F5344CB8AC3E}">
        <p14:creationId xmlns:p14="http://schemas.microsoft.com/office/powerpoint/2010/main" val="261765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E93C2A40-F0FD-4AB2-9BEC-DD454C8C9E38}"/>
              </a:ext>
            </a:extLst>
          </p:cNvPr>
          <p:cNvSpPr>
            <a:spLocks noGrp="1"/>
          </p:cNvSpPr>
          <p:nvPr>
            <p:ph type="title"/>
          </p:nvPr>
        </p:nvSpPr>
        <p:spPr>
          <a:xfrm>
            <a:off x="1790700" y="1042859"/>
            <a:ext cx="8610600" cy="495486"/>
          </a:xfrm>
        </p:spPr>
        <p:txBody>
          <a:bodyPr/>
          <a:lstStyle/>
          <a:p>
            <a:r>
              <a:rPr lang="da-DK" dirty="0"/>
              <a:t>Indsamling til halprojekt</a:t>
            </a:r>
          </a:p>
        </p:txBody>
      </p:sp>
      <p:pic>
        <p:nvPicPr>
          <p:cNvPr id="6" name="Billede 5">
            <a:hlinkClick r:id="rId2"/>
            <a:extLst>
              <a:ext uri="{FF2B5EF4-FFF2-40B4-BE49-F238E27FC236}">
                <a16:creationId xmlns:a16="http://schemas.microsoft.com/office/drawing/2014/main" xmlns="" id="{41E137DE-E50A-415A-AE9D-CCF5E4540BCB}"/>
              </a:ext>
            </a:extLst>
          </p:cNvPr>
          <p:cNvPicPr>
            <a:picLocks noChangeAspect="1"/>
          </p:cNvPicPr>
          <p:nvPr/>
        </p:nvPicPr>
        <p:blipFill rotWithShape="1">
          <a:blip r:embed="rId3"/>
          <a:srcRect l="1913" t="11701" r="2959" b="24218"/>
          <a:stretch/>
        </p:blipFill>
        <p:spPr>
          <a:xfrm>
            <a:off x="1211174" y="1838633"/>
            <a:ext cx="5241227" cy="2467846"/>
          </a:xfrm>
          <a:prstGeom prst="rect">
            <a:avLst/>
          </a:prstGeom>
        </p:spPr>
      </p:pic>
      <p:pic>
        <p:nvPicPr>
          <p:cNvPr id="4" name="Billede 3">
            <a:extLst>
              <a:ext uri="{FF2B5EF4-FFF2-40B4-BE49-F238E27FC236}">
                <a16:creationId xmlns:a16="http://schemas.microsoft.com/office/drawing/2014/main" xmlns="" id="{473E5ECE-B443-1BA1-B2E1-D13879C55B16}"/>
              </a:ext>
            </a:extLst>
          </p:cNvPr>
          <p:cNvPicPr>
            <a:picLocks noChangeAspect="1"/>
          </p:cNvPicPr>
          <p:nvPr/>
        </p:nvPicPr>
        <p:blipFill rotWithShape="1">
          <a:blip r:embed="rId4"/>
          <a:srcRect l="19435" t="15763" r="42661" b="5014"/>
          <a:stretch/>
        </p:blipFill>
        <p:spPr>
          <a:xfrm>
            <a:off x="7433187" y="1747815"/>
            <a:ext cx="4434347" cy="4972131"/>
          </a:xfrm>
          <a:prstGeom prst="rect">
            <a:avLst/>
          </a:prstGeom>
        </p:spPr>
      </p:pic>
    </p:spTree>
    <p:extLst>
      <p:ext uri="{BB962C8B-B14F-4D97-AF65-F5344CB8AC3E}">
        <p14:creationId xmlns:p14="http://schemas.microsoft.com/office/powerpoint/2010/main" val="1390313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xmlns="" id="{0058353C-245F-2C22-B7F6-6426B2D44507}"/>
              </a:ext>
            </a:extLst>
          </p:cNvPr>
          <p:cNvSpPr>
            <a:spLocks noGrp="1"/>
          </p:cNvSpPr>
          <p:nvPr>
            <p:ph type="pic" sz="quarter" idx="16"/>
          </p:nvPr>
        </p:nvSpPr>
        <p:spPr/>
      </p:sp>
      <p:pic>
        <p:nvPicPr>
          <p:cNvPr id="5" name="Billede 4">
            <a:extLst>
              <a:ext uri="{FF2B5EF4-FFF2-40B4-BE49-F238E27FC236}">
                <a16:creationId xmlns:a16="http://schemas.microsoft.com/office/drawing/2014/main" xmlns="" id="{998F64DF-0DD0-3153-1DC7-2B0EDA237FF3}"/>
              </a:ext>
            </a:extLst>
          </p:cNvPr>
          <p:cNvPicPr>
            <a:picLocks noChangeAspect="1"/>
          </p:cNvPicPr>
          <p:nvPr/>
        </p:nvPicPr>
        <p:blipFill rotWithShape="1">
          <a:blip r:embed="rId2"/>
          <a:srcRect l="60161" t="19521" r="20807"/>
          <a:stretch/>
        </p:blipFill>
        <p:spPr>
          <a:xfrm>
            <a:off x="8946293" y="0"/>
            <a:ext cx="3245708" cy="6857998"/>
          </a:xfrm>
          <a:prstGeom prst="rect">
            <a:avLst/>
          </a:prstGeom>
        </p:spPr>
      </p:pic>
      <p:pic>
        <p:nvPicPr>
          <p:cNvPr id="7" name="Billede 6">
            <a:extLst>
              <a:ext uri="{FF2B5EF4-FFF2-40B4-BE49-F238E27FC236}">
                <a16:creationId xmlns:a16="http://schemas.microsoft.com/office/drawing/2014/main" xmlns="" id="{D8E1BB22-18C4-4BD0-D8BA-3F6F5AD0BD0D}"/>
              </a:ext>
            </a:extLst>
          </p:cNvPr>
          <p:cNvPicPr>
            <a:picLocks noChangeAspect="1"/>
          </p:cNvPicPr>
          <p:nvPr/>
        </p:nvPicPr>
        <p:blipFill rotWithShape="1">
          <a:blip r:embed="rId3"/>
          <a:srcRect l="19435" t="11102" r="2661"/>
          <a:stretch/>
        </p:blipFill>
        <p:spPr>
          <a:xfrm>
            <a:off x="1573161" y="1219200"/>
            <a:ext cx="7166635" cy="5043948"/>
          </a:xfrm>
          <a:prstGeom prst="rect">
            <a:avLst/>
          </a:prstGeom>
        </p:spPr>
      </p:pic>
    </p:spTree>
    <p:extLst>
      <p:ext uri="{BB962C8B-B14F-4D97-AF65-F5344CB8AC3E}">
        <p14:creationId xmlns:p14="http://schemas.microsoft.com/office/powerpoint/2010/main" val="2279497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xmlns="" id="{EA4AB752-ADC1-781F-D4B5-FDFD3603B1F6}"/>
              </a:ext>
            </a:extLst>
          </p:cNvPr>
          <p:cNvSpPr>
            <a:spLocks noGrp="1"/>
          </p:cNvSpPr>
          <p:nvPr>
            <p:ph type="title"/>
          </p:nvPr>
        </p:nvSpPr>
        <p:spPr/>
        <p:txBody>
          <a:bodyPr/>
          <a:lstStyle/>
          <a:p>
            <a:r>
              <a:rPr lang="da-DK" dirty="0" err="1"/>
              <a:t>Læringer</a:t>
            </a:r>
            <a:r>
              <a:rPr lang="da-DK" dirty="0"/>
              <a:t>…</a:t>
            </a:r>
          </a:p>
        </p:txBody>
      </p:sp>
      <p:sp>
        <p:nvSpPr>
          <p:cNvPr id="2" name="Pladsholder til tekst 1">
            <a:extLst>
              <a:ext uri="{FF2B5EF4-FFF2-40B4-BE49-F238E27FC236}">
                <a16:creationId xmlns:a16="http://schemas.microsoft.com/office/drawing/2014/main" xmlns="" id="{3E768153-33FF-4898-9424-758D3EC272B5}"/>
              </a:ext>
            </a:extLst>
          </p:cNvPr>
          <p:cNvSpPr>
            <a:spLocks noGrp="1"/>
          </p:cNvSpPr>
          <p:nvPr>
            <p:ph type="body" sz="quarter" idx="4294967295"/>
          </p:nvPr>
        </p:nvSpPr>
        <p:spPr>
          <a:xfrm>
            <a:off x="1790699" y="2236788"/>
            <a:ext cx="7645531" cy="3538537"/>
          </a:xfrm>
          <a:prstGeom prst="rect">
            <a:avLst/>
          </a:prstGeom>
        </p:spPr>
        <p:txBody>
          <a:bodyPr/>
          <a:lstStyle/>
          <a:p>
            <a:r>
              <a:rPr lang="da-DK" sz="2000" dirty="0"/>
              <a:t>Det tager tid og ressourcer</a:t>
            </a:r>
          </a:p>
          <a:p>
            <a:r>
              <a:rPr lang="da-DK" sz="2000" dirty="0"/>
              <a:t>Sæt et team og arbejd sammen</a:t>
            </a:r>
          </a:p>
          <a:p>
            <a:r>
              <a:rPr lang="da-DK" sz="2000" dirty="0"/>
              <a:t>Kommunikation og synlighed er vigtigt</a:t>
            </a:r>
          </a:p>
          <a:p>
            <a:r>
              <a:rPr lang="da-DK" sz="2000" dirty="0"/>
              <a:t>Aktiver jeres netværk</a:t>
            </a:r>
          </a:p>
          <a:p>
            <a:r>
              <a:rPr lang="da-DK" sz="2000" dirty="0"/>
              <a:t>Flot og gennemarbejdet materiale gør en forskel</a:t>
            </a:r>
          </a:p>
          <a:p>
            <a:endParaRPr lang="da-DK" sz="2000" dirty="0"/>
          </a:p>
          <a:p>
            <a:r>
              <a:rPr lang="da-DK" sz="2000" dirty="0"/>
              <a:t>Der er mange synergier i finansieringsformerne: Kommunalt tilskud, sponsorater, indsamling, fonde og puljer, events, lån </a:t>
            </a:r>
            <a:r>
              <a:rPr lang="da-DK" sz="2000"/>
              <a:t>og andet.</a:t>
            </a:r>
            <a:endParaRPr lang="da-DK" sz="2000" dirty="0"/>
          </a:p>
        </p:txBody>
      </p:sp>
    </p:spTree>
    <p:extLst>
      <p:ext uri="{BB962C8B-B14F-4D97-AF65-F5344CB8AC3E}">
        <p14:creationId xmlns:p14="http://schemas.microsoft.com/office/powerpoint/2010/main" val="18328619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00" r="1600"/>
          <a:stretch>
            <a:fillRect/>
          </a:stretch>
        </p:blipFill>
        <p:spPr/>
      </p:pic>
      <p:sp>
        <p:nvSpPr>
          <p:cNvPr id="23" name="Rectangle 22"/>
          <p:cNvSpPr/>
          <p:nvPr/>
        </p:nvSpPr>
        <p:spPr>
          <a:xfrm>
            <a:off x="0" y="0"/>
            <a:ext cx="12192000" cy="6858000"/>
          </a:xfrm>
          <a:prstGeom prst="rect">
            <a:avLst/>
          </a:prstGeom>
          <a:solidFill>
            <a:srgbClr val="3D4F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solidFill>
                <a:srgbClr val="FFFFFF"/>
              </a:solidFill>
            </a:endParaRPr>
          </a:p>
        </p:txBody>
      </p:sp>
      <p:sp>
        <p:nvSpPr>
          <p:cNvPr id="25" name="Rectangle 24"/>
          <p:cNvSpPr/>
          <p:nvPr/>
        </p:nvSpPr>
        <p:spPr>
          <a:xfrm>
            <a:off x="1693446" y="2659818"/>
            <a:ext cx="8858028" cy="154045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4400" b="1" spc="600" dirty="0">
                <a:solidFill>
                  <a:srgbClr val="FFFFFF"/>
                </a:solidFill>
                <a:latin typeface="Playfair Display" charset="0"/>
                <a:ea typeface="Playfair Display" charset="0"/>
                <a:cs typeface="Playfair Display" charset="0"/>
              </a:rPr>
              <a:t>Spørgsmål?</a:t>
            </a:r>
          </a:p>
        </p:txBody>
      </p:sp>
    </p:spTree>
    <p:extLst>
      <p:ext uri="{BB962C8B-B14F-4D97-AF65-F5344CB8AC3E}">
        <p14:creationId xmlns:p14="http://schemas.microsoft.com/office/powerpoint/2010/main" val="1703141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349636" y="2261859"/>
            <a:ext cx="691243" cy="0"/>
          </a:xfrm>
          <a:prstGeom prst="line">
            <a:avLst/>
          </a:prstGeom>
          <a:ln w="25400">
            <a:solidFill>
              <a:srgbClr val="FEC82C"/>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49636" y="2412466"/>
            <a:ext cx="10113358" cy="2513509"/>
          </a:xfrm>
          <a:prstGeom prst="rect">
            <a:avLst/>
          </a:prstGeom>
          <a:noFill/>
        </p:spPr>
        <p:txBody>
          <a:bodyPr wrap="square" lIns="0" tIns="0" rIns="91440" bIns="0" rtlCol="0">
            <a:spAutoFit/>
          </a:bodyPr>
          <a:lstStyle/>
          <a:p>
            <a:pPr marL="171450" indent="-171450">
              <a:lnSpc>
                <a:spcPct val="150000"/>
              </a:lnSpc>
              <a:buClr>
                <a:srgbClr val="FEC82C"/>
              </a:buClr>
              <a:buFont typeface="Arial" charset="0"/>
              <a:buChar char="•"/>
            </a:pPr>
            <a:r>
              <a:rPr lang="da-DK" sz="2800" dirty="0">
                <a:solidFill>
                  <a:srgbClr val="000000">
                    <a:alpha val="60000"/>
                  </a:srgbClr>
                </a:solidFill>
                <a:latin typeface="Roboto" charset="0"/>
                <a:ea typeface="Roboto" charset="0"/>
                <a:cs typeface="Roboto" charset="0"/>
              </a:rPr>
              <a:t>Randers Kommune</a:t>
            </a:r>
          </a:p>
          <a:p>
            <a:pPr marL="171450" indent="-171450">
              <a:lnSpc>
                <a:spcPct val="150000"/>
              </a:lnSpc>
              <a:buClr>
                <a:srgbClr val="FEC82C"/>
              </a:buClr>
              <a:buFont typeface="Arial" charset="0"/>
              <a:buChar char="•"/>
            </a:pPr>
            <a:r>
              <a:rPr lang="da-DK" sz="2800" dirty="0">
                <a:solidFill>
                  <a:srgbClr val="000000">
                    <a:alpha val="60000"/>
                  </a:srgbClr>
                </a:solidFill>
                <a:latin typeface="Roboto" charset="0"/>
                <a:ea typeface="Roboto" charset="0"/>
                <a:cs typeface="Roboto" charset="0"/>
              </a:rPr>
              <a:t>Fonde.dk</a:t>
            </a:r>
          </a:p>
          <a:p>
            <a:pPr marL="171450" indent="-171450">
              <a:lnSpc>
                <a:spcPct val="150000"/>
              </a:lnSpc>
              <a:buClr>
                <a:srgbClr val="FEC82C"/>
              </a:buClr>
              <a:buFont typeface="Arial" charset="0"/>
              <a:buChar char="•"/>
            </a:pPr>
            <a:r>
              <a:rPr lang="da-DK" sz="2800" dirty="0">
                <a:solidFill>
                  <a:srgbClr val="000000">
                    <a:alpha val="60000"/>
                  </a:srgbClr>
                </a:solidFill>
                <a:latin typeface="Roboto" charset="0"/>
                <a:ea typeface="Roboto" charset="0"/>
                <a:cs typeface="Roboto" charset="0"/>
              </a:rPr>
              <a:t>Lær af andre</a:t>
            </a:r>
          </a:p>
          <a:p>
            <a:pPr marL="171450" indent="-171450">
              <a:lnSpc>
                <a:spcPct val="150000"/>
              </a:lnSpc>
              <a:buClr>
                <a:srgbClr val="FEC82C"/>
              </a:buClr>
              <a:buFont typeface="Arial" charset="0"/>
              <a:buChar char="•"/>
            </a:pPr>
            <a:r>
              <a:rPr lang="da-DK" sz="2800" dirty="0">
                <a:solidFill>
                  <a:srgbClr val="000000">
                    <a:alpha val="60000"/>
                  </a:srgbClr>
                </a:solidFill>
                <a:latin typeface="Roboto" charset="0"/>
                <a:ea typeface="Roboto" charset="0"/>
                <a:cs typeface="Roboto" charset="0"/>
              </a:rPr>
              <a:t>Køb en konsulent ind til at hjælpe jer – ikke gøre det for jer…</a:t>
            </a:r>
          </a:p>
        </p:txBody>
      </p:sp>
      <p:sp>
        <p:nvSpPr>
          <p:cNvPr id="8" name="Title 1"/>
          <p:cNvSpPr txBox="1">
            <a:spLocks/>
          </p:cNvSpPr>
          <p:nvPr/>
        </p:nvSpPr>
        <p:spPr>
          <a:xfrm>
            <a:off x="1265819" y="1405032"/>
            <a:ext cx="5295225" cy="495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000000"/>
                </a:solidFill>
                <a:latin typeface="Playfair Display" charset="0"/>
                <a:ea typeface="Playfair Display" charset="0"/>
                <a:cs typeface="Playfair Display" charset="0"/>
              </a:rPr>
              <a:t>Kom videre</a:t>
            </a:r>
          </a:p>
        </p:txBody>
      </p:sp>
    </p:spTree>
    <p:extLst>
      <p:ext uri="{BB962C8B-B14F-4D97-AF65-F5344CB8AC3E}">
        <p14:creationId xmlns:p14="http://schemas.microsoft.com/office/powerpoint/2010/main" val="3296196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2468139-3801-BEC8-5154-B6BB01DDCF65}"/>
              </a:ext>
            </a:extLst>
          </p:cNvPr>
          <p:cNvSpPr>
            <a:spLocks noGrp="1"/>
          </p:cNvSpPr>
          <p:nvPr>
            <p:ph type="title"/>
          </p:nvPr>
        </p:nvSpPr>
        <p:spPr/>
        <p:txBody>
          <a:bodyPr/>
          <a:lstStyle/>
          <a:p>
            <a:endParaRPr lang="da-DK"/>
          </a:p>
        </p:txBody>
      </p:sp>
      <p:pic>
        <p:nvPicPr>
          <p:cNvPr id="5" name="Pladsholder til indhold 4" descr="Et billede, der indeholder udendørs, græs, vand, natur&#10;&#10;Automatisk genereret beskrivelse">
            <a:extLst>
              <a:ext uri="{FF2B5EF4-FFF2-40B4-BE49-F238E27FC236}">
                <a16:creationId xmlns="" xmlns:a16="http://schemas.microsoft.com/office/drawing/2014/main" id="{68901D3E-EA83-B56D-2232-05CE8EC27C2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27869"/>
            <a:ext cx="12192000" cy="9144002"/>
          </a:xfrm>
        </p:spPr>
      </p:pic>
      <p:sp>
        <p:nvSpPr>
          <p:cNvPr id="7" name="Tekstfelt 6">
            <a:extLst>
              <a:ext uri="{FF2B5EF4-FFF2-40B4-BE49-F238E27FC236}">
                <a16:creationId xmlns="" xmlns:a16="http://schemas.microsoft.com/office/drawing/2014/main" id="{9CA3A58D-B740-5132-1625-34285B08406D}"/>
              </a:ext>
            </a:extLst>
          </p:cNvPr>
          <p:cNvSpPr txBox="1"/>
          <p:nvPr/>
        </p:nvSpPr>
        <p:spPr>
          <a:xfrm>
            <a:off x="4313382" y="480291"/>
            <a:ext cx="7342908" cy="584775"/>
          </a:xfrm>
          <a:prstGeom prst="rect">
            <a:avLst/>
          </a:prstGeom>
          <a:noFill/>
        </p:spPr>
        <p:txBody>
          <a:bodyPr wrap="square">
            <a:spAutoFit/>
          </a:bodyPr>
          <a:lstStyle/>
          <a:p>
            <a:r>
              <a:rPr lang="da-DK" sz="3200" dirty="0" err="1">
                <a:solidFill>
                  <a:prstClr val="white"/>
                </a:solidFill>
                <a:highlight>
                  <a:srgbClr val="808000"/>
                </a:highlight>
              </a:rPr>
              <a:t>Brostedet-</a:t>
            </a:r>
            <a:r>
              <a:rPr lang="da-DK" sz="3200" u="sng" dirty="0" err="1">
                <a:solidFill>
                  <a:prstClr val="white"/>
                </a:solidFill>
                <a:highlight>
                  <a:srgbClr val="808000"/>
                </a:highlight>
              </a:rPr>
              <a:t>Opholdsfacilitete</a:t>
            </a:r>
            <a:r>
              <a:rPr lang="da-DK" sz="3200" dirty="0" err="1">
                <a:solidFill>
                  <a:prstClr val="white"/>
                </a:solidFill>
                <a:highlight>
                  <a:srgbClr val="808000"/>
                </a:highlight>
              </a:rPr>
              <a:t>r</a:t>
            </a:r>
            <a:r>
              <a:rPr lang="da-DK" sz="3200" dirty="0">
                <a:solidFill>
                  <a:prstClr val="white"/>
                </a:solidFill>
                <a:highlight>
                  <a:srgbClr val="808000"/>
                </a:highlight>
              </a:rPr>
              <a:t> ved Nørreåen</a:t>
            </a:r>
          </a:p>
        </p:txBody>
      </p:sp>
    </p:spTree>
    <p:extLst>
      <p:ext uri="{BB962C8B-B14F-4D97-AF65-F5344CB8AC3E}">
        <p14:creationId xmlns:p14="http://schemas.microsoft.com/office/powerpoint/2010/main" val="916877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9D02EA4-4F77-6A64-9256-68FD62305DC2}"/>
              </a:ext>
            </a:extLst>
          </p:cNvPr>
          <p:cNvSpPr>
            <a:spLocks noGrp="1"/>
          </p:cNvSpPr>
          <p:nvPr>
            <p:ph type="title"/>
          </p:nvPr>
        </p:nvSpPr>
        <p:spPr/>
        <p:txBody>
          <a:bodyPr/>
          <a:lstStyle/>
          <a:p>
            <a:r>
              <a:rPr lang="da-DK" dirty="0"/>
              <a:t>2013 – nedsættelse af en projektgruppe</a:t>
            </a:r>
          </a:p>
        </p:txBody>
      </p:sp>
      <p:sp>
        <p:nvSpPr>
          <p:cNvPr id="3" name="Pladsholder til indhold 2">
            <a:extLst>
              <a:ext uri="{FF2B5EF4-FFF2-40B4-BE49-F238E27FC236}">
                <a16:creationId xmlns="" xmlns:a16="http://schemas.microsoft.com/office/drawing/2014/main" id="{537B38F0-03F5-7125-EBD2-289B20C3D8B2}"/>
              </a:ext>
            </a:extLst>
          </p:cNvPr>
          <p:cNvSpPr>
            <a:spLocks noGrp="1"/>
          </p:cNvSpPr>
          <p:nvPr>
            <p:ph idx="1"/>
          </p:nvPr>
        </p:nvSpPr>
        <p:spPr/>
        <p:txBody>
          <a:bodyPr/>
          <a:lstStyle/>
          <a:p>
            <a:r>
              <a:rPr lang="da-DK" dirty="0"/>
              <a:t>Vester Velling</a:t>
            </a:r>
          </a:p>
          <a:p>
            <a:r>
              <a:rPr lang="da-DK" dirty="0"/>
              <a:t>Øster Velling</a:t>
            </a:r>
          </a:p>
          <a:p>
            <a:r>
              <a:rPr lang="da-DK" dirty="0"/>
              <a:t>Terp</a:t>
            </a:r>
          </a:p>
          <a:p>
            <a:r>
              <a:rPr lang="da-DK" dirty="0"/>
              <a:t>Ålum</a:t>
            </a:r>
          </a:p>
          <a:p>
            <a:endParaRPr lang="da-DK" dirty="0"/>
          </a:p>
          <a:p>
            <a:pPr marL="0" indent="0">
              <a:buNone/>
            </a:pPr>
            <a:r>
              <a:rPr lang="da-DK" dirty="0"/>
              <a:t>Mange møder og drøftelser. </a:t>
            </a:r>
          </a:p>
        </p:txBody>
      </p:sp>
    </p:spTree>
    <p:extLst>
      <p:ext uri="{BB962C8B-B14F-4D97-AF65-F5344CB8AC3E}">
        <p14:creationId xmlns:p14="http://schemas.microsoft.com/office/powerpoint/2010/main" val="14808403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B772BFB-BCF1-D0F6-4AF3-4E25C555CAC3}"/>
              </a:ext>
            </a:extLst>
          </p:cNvPr>
          <p:cNvSpPr>
            <a:spLocks noGrp="1"/>
          </p:cNvSpPr>
          <p:nvPr>
            <p:ph type="title"/>
          </p:nvPr>
        </p:nvSpPr>
        <p:spPr/>
        <p:txBody>
          <a:bodyPr/>
          <a:lstStyle/>
          <a:p>
            <a:r>
              <a:rPr lang="da-DK" dirty="0"/>
              <a:t>Stedbundne Potentialer – Benspænd/muligheder</a:t>
            </a:r>
          </a:p>
        </p:txBody>
      </p:sp>
      <p:sp>
        <p:nvSpPr>
          <p:cNvPr id="3" name="Pladsholder til indhold 2">
            <a:extLst>
              <a:ext uri="{FF2B5EF4-FFF2-40B4-BE49-F238E27FC236}">
                <a16:creationId xmlns="" xmlns:a16="http://schemas.microsoft.com/office/drawing/2014/main" id="{E1F78B27-77E3-6771-1A16-2F5201C78269}"/>
              </a:ext>
            </a:extLst>
          </p:cNvPr>
          <p:cNvSpPr>
            <a:spLocks noGrp="1"/>
          </p:cNvSpPr>
          <p:nvPr>
            <p:ph idx="1"/>
          </p:nvPr>
        </p:nvSpPr>
        <p:spPr/>
        <p:txBody>
          <a:bodyPr/>
          <a:lstStyle/>
          <a:p>
            <a:r>
              <a:rPr lang="da-DK" dirty="0"/>
              <a:t>Tidligere </a:t>
            </a:r>
            <a:r>
              <a:rPr lang="da-DK" dirty="0" err="1"/>
              <a:t>ophalersted</a:t>
            </a:r>
            <a:endParaRPr lang="da-DK" dirty="0"/>
          </a:p>
          <a:p>
            <a:r>
              <a:rPr lang="da-DK" dirty="0"/>
              <a:t>2 gamle brofundamenter</a:t>
            </a:r>
          </a:p>
          <a:p>
            <a:r>
              <a:rPr lang="da-DK" dirty="0"/>
              <a:t>Privat ejet</a:t>
            </a:r>
          </a:p>
          <a:p>
            <a:r>
              <a:rPr lang="da-DK" dirty="0"/>
              <a:t>Vandmiljø Randers opkøber nordsiden</a:t>
            </a:r>
          </a:p>
          <a:p>
            <a:r>
              <a:rPr lang="da-DK" dirty="0"/>
              <a:t>Begge kommuner har interesse i projektet, støtter udarbejdelse af et prospekt</a:t>
            </a:r>
          </a:p>
          <a:p>
            <a:endParaRPr lang="da-DK" dirty="0"/>
          </a:p>
          <a:p>
            <a:endParaRPr lang="da-DK" dirty="0"/>
          </a:p>
          <a:p>
            <a:endParaRPr lang="da-DK" dirty="0"/>
          </a:p>
        </p:txBody>
      </p:sp>
    </p:spTree>
    <p:extLst>
      <p:ext uri="{BB962C8B-B14F-4D97-AF65-F5344CB8AC3E}">
        <p14:creationId xmlns:p14="http://schemas.microsoft.com/office/powerpoint/2010/main" val="2266479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A585EF5-5C10-1E3B-831F-76A28174366E}"/>
              </a:ext>
            </a:extLst>
          </p:cNvPr>
          <p:cNvSpPr>
            <a:spLocks noGrp="1"/>
          </p:cNvSpPr>
          <p:nvPr>
            <p:ph type="title"/>
          </p:nvPr>
        </p:nvSpPr>
        <p:spPr>
          <a:xfrm>
            <a:off x="839788" y="365125"/>
            <a:ext cx="10515600" cy="1158875"/>
          </a:xfrm>
        </p:spPr>
        <p:txBody>
          <a:bodyPr/>
          <a:lstStyle/>
          <a:p>
            <a:r>
              <a:rPr lang="da-DK" dirty="0"/>
              <a:t>Ønsker</a:t>
            </a:r>
          </a:p>
        </p:txBody>
      </p:sp>
      <p:sp>
        <p:nvSpPr>
          <p:cNvPr id="3" name="Pladsholder til tekst 2">
            <a:extLst>
              <a:ext uri="{FF2B5EF4-FFF2-40B4-BE49-F238E27FC236}">
                <a16:creationId xmlns="" xmlns:a16="http://schemas.microsoft.com/office/drawing/2014/main" id="{D3166FE6-2739-7B78-10DD-C7382EEB9137}"/>
              </a:ext>
            </a:extLst>
          </p:cNvPr>
          <p:cNvSpPr>
            <a:spLocks noGrp="1"/>
          </p:cNvSpPr>
          <p:nvPr>
            <p:ph type="body" idx="1"/>
          </p:nvPr>
        </p:nvSpPr>
        <p:spPr/>
        <p:txBody>
          <a:bodyPr/>
          <a:lstStyle/>
          <a:p>
            <a:r>
              <a:rPr lang="da-DK" dirty="0"/>
              <a:t>Adgang for alle</a:t>
            </a:r>
          </a:p>
        </p:txBody>
      </p:sp>
      <p:sp>
        <p:nvSpPr>
          <p:cNvPr id="4" name="Pladsholder til indhold 3">
            <a:extLst>
              <a:ext uri="{FF2B5EF4-FFF2-40B4-BE49-F238E27FC236}">
                <a16:creationId xmlns="" xmlns:a16="http://schemas.microsoft.com/office/drawing/2014/main" id="{E8D803B4-BC28-52F6-6F26-B62723482848}"/>
              </a:ext>
            </a:extLst>
          </p:cNvPr>
          <p:cNvSpPr>
            <a:spLocks noGrp="1"/>
          </p:cNvSpPr>
          <p:nvPr>
            <p:ph sz="half" idx="2"/>
          </p:nvPr>
        </p:nvSpPr>
        <p:spPr/>
        <p:txBody>
          <a:bodyPr/>
          <a:lstStyle/>
          <a:p>
            <a:r>
              <a:rPr lang="da-DK" dirty="0"/>
              <a:t>Syd for Nørreåen</a:t>
            </a:r>
          </a:p>
          <a:p>
            <a:pPr lvl="1"/>
            <a:r>
              <a:rPr lang="da-DK" dirty="0"/>
              <a:t>2 shelters</a:t>
            </a:r>
          </a:p>
          <a:p>
            <a:pPr lvl="1"/>
            <a:r>
              <a:rPr lang="da-DK" dirty="0"/>
              <a:t>Etablering af vej</a:t>
            </a:r>
          </a:p>
          <a:p>
            <a:pPr lvl="1"/>
            <a:r>
              <a:rPr lang="da-DK" dirty="0"/>
              <a:t>Etablering af slæbested</a:t>
            </a:r>
          </a:p>
          <a:p>
            <a:pPr lvl="1"/>
            <a:r>
              <a:rPr lang="da-DK" dirty="0"/>
              <a:t>Træterrasse m borde/bænke</a:t>
            </a:r>
          </a:p>
          <a:p>
            <a:pPr lvl="1"/>
            <a:r>
              <a:rPr lang="da-DK" dirty="0"/>
              <a:t>100 m plankespang</a:t>
            </a:r>
          </a:p>
          <a:p>
            <a:pPr lvl="1"/>
            <a:r>
              <a:rPr lang="da-DK" dirty="0"/>
              <a:t>2 fiskeplatforme</a:t>
            </a:r>
          </a:p>
          <a:p>
            <a:pPr lvl="1"/>
            <a:r>
              <a:rPr lang="da-DK" dirty="0"/>
              <a:t>Handicap P-plads</a:t>
            </a:r>
          </a:p>
          <a:p>
            <a:pPr lvl="1"/>
            <a:r>
              <a:rPr lang="da-DK" dirty="0"/>
              <a:t>Gummistøvlesti m 7 spang</a:t>
            </a:r>
          </a:p>
          <a:p>
            <a:endParaRPr lang="da-DK" dirty="0"/>
          </a:p>
        </p:txBody>
      </p:sp>
      <p:sp>
        <p:nvSpPr>
          <p:cNvPr id="5" name="Pladsholder til tekst 4">
            <a:extLst>
              <a:ext uri="{FF2B5EF4-FFF2-40B4-BE49-F238E27FC236}">
                <a16:creationId xmlns="" xmlns:a16="http://schemas.microsoft.com/office/drawing/2014/main" id="{30BDB165-A223-3BB0-6B32-AB9F56CA9F15}"/>
              </a:ext>
            </a:extLst>
          </p:cNvPr>
          <p:cNvSpPr>
            <a:spLocks noGrp="1"/>
          </p:cNvSpPr>
          <p:nvPr>
            <p:ph type="body" sz="quarter" idx="3"/>
          </p:nvPr>
        </p:nvSpPr>
        <p:spPr/>
        <p:txBody>
          <a:bodyPr/>
          <a:lstStyle/>
          <a:p>
            <a:endParaRPr lang="da-DK" dirty="0"/>
          </a:p>
        </p:txBody>
      </p:sp>
      <p:sp>
        <p:nvSpPr>
          <p:cNvPr id="6" name="Pladsholder til indhold 5">
            <a:extLst>
              <a:ext uri="{FF2B5EF4-FFF2-40B4-BE49-F238E27FC236}">
                <a16:creationId xmlns="" xmlns:a16="http://schemas.microsoft.com/office/drawing/2014/main" id="{1EE084EB-CCFE-F4CB-21D6-A6D27EE07C8B}"/>
              </a:ext>
            </a:extLst>
          </p:cNvPr>
          <p:cNvSpPr>
            <a:spLocks noGrp="1"/>
          </p:cNvSpPr>
          <p:nvPr>
            <p:ph sz="quarter" idx="4"/>
          </p:nvPr>
        </p:nvSpPr>
        <p:spPr/>
        <p:txBody>
          <a:bodyPr/>
          <a:lstStyle/>
          <a:p>
            <a:r>
              <a:rPr lang="da-DK" dirty="0"/>
              <a:t>Nord for Nørreåen</a:t>
            </a:r>
          </a:p>
          <a:p>
            <a:pPr lvl="1"/>
            <a:r>
              <a:rPr lang="da-DK" dirty="0"/>
              <a:t>100 m plankespang</a:t>
            </a:r>
          </a:p>
          <a:p>
            <a:pPr lvl="1"/>
            <a:r>
              <a:rPr lang="da-DK" dirty="0"/>
              <a:t>Kajakhotel</a:t>
            </a:r>
          </a:p>
          <a:p>
            <a:pPr lvl="1"/>
            <a:r>
              <a:rPr lang="da-DK" dirty="0"/>
              <a:t>Træterrasse m. borde/bænke</a:t>
            </a:r>
          </a:p>
          <a:p>
            <a:pPr lvl="1"/>
            <a:r>
              <a:rPr lang="da-DK" dirty="0"/>
              <a:t>2 flydepontoner</a:t>
            </a:r>
          </a:p>
          <a:p>
            <a:pPr lvl="1"/>
            <a:r>
              <a:rPr lang="da-DK" dirty="0"/>
              <a:t>Toilet</a:t>
            </a:r>
          </a:p>
          <a:p>
            <a:pPr lvl="1"/>
            <a:r>
              <a:rPr lang="da-DK" dirty="0"/>
              <a:t>P-plads</a:t>
            </a:r>
          </a:p>
          <a:p>
            <a:pPr lvl="1"/>
            <a:endParaRPr lang="da-DK" dirty="0"/>
          </a:p>
        </p:txBody>
      </p:sp>
    </p:spTree>
    <p:extLst>
      <p:ext uri="{BB962C8B-B14F-4D97-AF65-F5344CB8AC3E}">
        <p14:creationId xmlns:p14="http://schemas.microsoft.com/office/powerpoint/2010/main" val="1065128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6273959-FDD8-A039-DA08-9FC32B114671}"/>
              </a:ext>
            </a:extLst>
          </p:cNvPr>
          <p:cNvSpPr>
            <a:spLocks noGrp="1"/>
          </p:cNvSpPr>
          <p:nvPr>
            <p:ph type="title"/>
          </p:nvPr>
        </p:nvSpPr>
        <p:spPr>
          <a:xfrm>
            <a:off x="838200" y="365126"/>
            <a:ext cx="10515600" cy="596900"/>
          </a:xfrm>
        </p:spPr>
        <p:txBody>
          <a:bodyPr>
            <a:normAutofit fontScale="90000"/>
          </a:bodyPr>
          <a:lstStyle/>
          <a:p>
            <a:endParaRPr lang="da-DK" dirty="0"/>
          </a:p>
        </p:txBody>
      </p:sp>
      <p:sp>
        <p:nvSpPr>
          <p:cNvPr id="3" name="Pladsholder til indhold 2">
            <a:extLst>
              <a:ext uri="{FF2B5EF4-FFF2-40B4-BE49-F238E27FC236}">
                <a16:creationId xmlns="" xmlns:a16="http://schemas.microsoft.com/office/drawing/2014/main" id="{CFF011BF-FF01-CC73-6CB7-04F156042A40}"/>
              </a:ext>
            </a:extLst>
          </p:cNvPr>
          <p:cNvSpPr>
            <a:spLocks noGrp="1"/>
          </p:cNvSpPr>
          <p:nvPr>
            <p:ph sz="half" idx="1"/>
          </p:nvPr>
        </p:nvSpPr>
        <p:spPr/>
        <p:txBody>
          <a:bodyPr/>
          <a:lstStyle/>
          <a:p>
            <a:pPr marL="0" indent="0">
              <a:buNone/>
            </a:pPr>
            <a:r>
              <a:rPr lang="da-DK" dirty="0"/>
              <a:t>Kræver en række tilladelser og dispensationer:</a:t>
            </a:r>
          </a:p>
          <a:p>
            <a:r>
              <a:rPr lang="da-DK" dirty="0"/>
              <a:t>Naturbeskyttelseslovens §3</a:t>
            </a:r>
          </a:p>
          <a:p>
            <a:r>
              <a:rPr lang="da-DK" dirty="0"/>
              <a:t>Å-beskyttelsesloven</a:t>
            </a:r>
          </a:p>
          <a:p>
            <a:r>
              <a:rPr lang="da-DK" dirty="0"/>
              <a:t>Fortidsminder</a:t>
            </a:r>
          </a:p>
          <a:p>
            <a:r>
              <a:rPr lang="da-DK" dirty="0"/>
              <a:t>Ejeraftaler</a:t>
            </a:r>
          </a:p>
          <a:p>
            <a:pPr marL="0" indent="0">
              <a:buNone/>
            </a:pPr>
            <a:endParaRPr lang="da-DK" dirty="0"/>
          </a:p>
          <a:p>
            <a:endParaRPr lang="da-DK" dirty="0"/>
          </a:p>
        </p:txBody>
      </p:sp>
      <p:pic>
        <p:nvPicPr>
          <p:cNvPr id="6" name="Pladsholder til indhold 5">
            <a:extLst>
              <a:ext uri="{FF2B5EF4-FFF2-40B4-BE49-F238E27FC236}">
                <a16:creationId xmlns="" xmlns:a16="http://schemas.microsoft.com/office/drawing/2014/main" id="{77919452-4A1A-0260-C4B4-703605FC5E86}"/>
              </a:ext>
            </a:extLst>
          </p:cNvPr>
          <p:cNvPicPr>
            <a:picLocks noGrp="1" noChangeAspect="1"/>
          </p:cNvPicPr>
          <p:nvPr>
            <p:ph sz="half" idx="2"/>
          </p:nvPr>
        </p:nvPicPr>
        <p:blipFill>
          <a:blip r:embed="rId2"/>
          <a:stretch>
            <a:fillRect/>
          </a:stretch>
        </p:blipFill>
        <p:spPr>
          <a:xfrm>
            <a:off x="7093300" y="178592"/>
            <a:ext cx="5023717" cy="6546057"/>
          </a:xfrm>
        </p:spPr>
      </p:pic>
    </p:spTree>
    <p:extLst>
      <p:ext uri="{BB962C8B-B14F-4D97-AF65-F5344CB8AC3E}">
        <p14:creationId xmlns:p14="http://schemas.microsoft.com/office/powerpoint/2010/main" val="1604306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38B81A6-01A4-E141-B2F3-D6164B76FB6E}"/>
              </a:ext>
            </a:extLst>
          </p:cNvPr>
          <p:cNvSpPr>
            <a:spLocks noGrp="1"/>
          </p:cNvSpPr>
          <p:nvPr>
            <p:ph type="title"/>
          </p:nvPr>
        </p:nvSpPr>
        <p:spPr>
          <a:xfrm>
            <a:off x="6096000" y="1082635"/>
            <a:ext cx="4990726" cy="1366838"/>
          </a:xfrm>
        </p:spPr>
        <p:txBody>
          <a:bodyPr anchor="t" anchorCtr="0"/>
          <a:lstStyle/>
          <a:p>
            <a:r>
              <a:rPr lang="da-DK" sz="3200" dirty="0" err="1"/>
              <a:t>Norlys</a:t>
            </a:r>
            <a:r>
              <a:rPr lang="da-DK" sz="3200" dirty="0"/>
              <a:t> Vækstpulje</a:t>
            </a:r>
          </a:p>
        </p:txBody>
      </p:sp>
      <p:sp>
        <p:nvSpPr>
          <p:cNvPr id="3" name="Pladsholder til tekst 2">
            <a:extLst>
              <a:ext uri="{FF2B5EF4-FFF2-40B4-BE49-F238E27FC236}">
                <a16:creationId xmlns:a16="http://schemas.microsoft.com/office/drawing/2014/main" xmlns="" id="{4A8E9512-CD77-8D41-A0E1-E5C89A1AA50B}"/>
              </a:ext>
            </a:extLst>
          </p:cNvPr>
          <p:cNvSpPr>
            <a:spLocks noGrp="1"/>
          </p:cNvSpPr>
          <p:nvPr>
            <p:ph type="body" sz="quarter" idx="15"/>
          </p:nvPr>
        </p:nvSpPr>
        <p:spPr>
          <a:xfrm>
            <a:off x="5316386" y="1981964"/>
            <a:ext cx="6698136" cy="3793401"/>
          </a:xfrm>
        </p:spPr>
        <p:txBody>
          <a:bodyPr/>
          <a:lstStyle/>
          <a:p>
            <a:pPr marL="285750" indent="-285750">
              <a:buFont typeface="Arial" panose="020B0604020202020204" pitchFamily="34" charset="0"/>
              <a:buChar char="•"/>
            </a:pPr>
            <a:r>
              <a:rPr lang="da-DK" sz="1600" dirty="0">
                <a:cs typeface="Calibri" panose="020F0502020204030204" pitchFamily="34" charset="0"/>
              </a:rPr>
              <a:t>Norlys Vækstpulje omfatter primært </a:t>
            </a:r>
            <a:r>
              <a:rPr lang="da-DK" sz="1600" dirty="0" err="1">
                <a:cs typeface="Calibri" panose="020F0502020204030204" pitchFamily="34" charset="0"/>
              </a:rPr>
              <a:t>Norlys’</a:t>
            </a:r>
            <a:r>
              <a:rPr lang="da-DK" sz="1600" dirty="0">
                <a:cs typeface="Calibri" panose="020F0502020204030204" pitchFamily="34" charset="0"/>
              </a:rPr>
              <a:t> ejergeografi</a:t>
            </a:r>
          </a:p>
          <a:p>
            <a:pPr marL="285750" indent="-285750">
              <a:buFont typeface="Arial" panose="020B0604020202020204" pitchFamily="34" charset="0"/>
              <a:buChar char="•"/>
            </a:pPr>
            <a:r>
              <a:rPr lang="da-DK" sz="1600" dirty="0">
                <a:cs typeface="Calibri" panose="020F0502020204030204" pitchFamily="34" charset="0"/>
              </a:rPr>
              <a:t>Dette har aktuelt betydning for Randers og Hobro (</a:t>
            </a:r>
            <a:r>
              <a:rPr lang="da-DK" sz="1600" dirty="0" err="1">
                <a:cs typeface="Calibri" panose="020F0502020204030204" pitchFamily="34" charset="0"/>
              </a:rPr>
              <a:t>Verdos</a:t>
            </a:r>
            <a:r>
              <a:rPr lang="da-DK" sz="1600" dirty="0">
                <a:cs typeface="Calibri" panose="020F0502020204030204" pitchFamily="34" charset="0"/>
              </a:rPr>
              <a:t> tidligere el-forsyningsområde – vi kommer ind på dette til sidst)</a:t>
            </a:r>
          </a:p>
          <a:p>
            <a:pPr marL="285750" indent="-285750">
              <a:buFont typeface="Arial" panose="020B0604020202020204" pitchFamily="34" charset="0"/>
              <a:buChar char="•"/>
            </a:pPr>
            <a:r>
              <a:rPr lang="da-DK" sz="1600" dirty="0">
                <a:cs typeface="Calibri" panose="020F0502020204030204" pitchFamily="34" charset="0"/>
              </a:rPr>
              <a:t>Det er </a:t>
            </a:r>
            <a:r>
              <a:rPr lang="da-DK" sz="1600" dirty="0" err="1">
                <a:cs typeface="Calibri" panose="020F0502020204030204" pitchFamily="34" charset="0"/>
              </a:rPr>
              <a:t>Norlys´</a:t>
            </a:r>
            <a:r>
              <a:rPr lang="da-DK" sz="1600" dirty="0">
                <a:cs typeface="Calibri" panose="020F0502020204030204" pitchFamily="34" charset="0"/>
              </a:rPr>
              <a:t> </a:t>
            </a:r>
            <a:r>
              <a:rPr lang="da-DK" sz="1600" dirty="0" err="1">
                <a:cs typeface="Calibri" panose="020F0502020204030204" pitchFamily="34" charset="0"/>
              </a:rPr>
              <a:t>a.m.b.a.´s</a:t>
            </a:r>
            <a:r>
              <a:rPr lang="da-DK" sz="1600" dirty="0">
                <a:cs typeface="Calibri" panose="020F0502020204030204" pitchFamily="34" charset="0"/>
              </a:rPr>
              <a:t> repræsentantskab, der beslutter, om vi har en </a:t>
            </a:r>
            <a:r>
              <a:rPr lang="da-DK" sz="1600" dirty="0" err="1">
                <a:cs typeface="Calibri" panose="020F0502020204030204" pitchFamily="34" charset="0"/>
              </a:rPr>
              <a:t>vækstpulje</a:t>
            </a:r>
            <a:r>
              <a:rPr lang="da-DK" sz="1600" dirty="0">
                <a:cs typeface="Calibri" panose="020F0502020204030204" pitchFamily="34" charset="0"/>
              </a:rPr>
              <a:t> og i givet fald hvor mange penge vækstpuljen har til rådighed for uddeling  </a:t>
            </a:r>
          </a:p>
          <a:p>
            <a:pPr marL="285750" indent="-285750">
              <a:buFont typeface="Arial" panose="020B0604020202020204" pitchFamily="34" charset="0"/>
              <a:buChar char="•"/>
            </a:pPr>
            <a:r>
              <a:rPr lang="da-DK" sz="1600" dirty="0">
                <a:cs typeface="Calibri" panose="020F0502020204030204" pitchFamily="34" charset="0"/>
              </a:rPr>
              <a:t>Norlys Vækstpulje er inddelt i 4 vækstpuljeområder med hver sin repræsentantskabsvalgte bestyrelse</a:t>
            </a:r>
          </a:p>
          <a:p>
            <a:pPr marL="285750" indent="-285750">
              <a:buFont typeface="Arial" panose="020B0604020202020204" pitchFamily="34" charset="0"/>
              <a:buChar char="•"/>
            </a:pPr>
            <a:r>
              <a:rPr lang="da-DK" sz="1600" dirty="0">
                <a:cs typeface="Calibri" panose="020F0502020204030204" pitchFamily="34" charset="0"/>
              </a:rPr>
              <a:t>Randers-området er en del af Norlys Vækstpulje Midt</a:t>
            </a:r>
          </a:p>
          <a:p>
            <a:pPr marL="285750" indent="-285750">
              <a:buFont typeface="Arial" panose="020B0604020202020204" pitchFamily="34" charset="0"/>
              <a:buChar char="•"/>
            </a:pPr>
            <a:r>
              <a:rPr lang="da-DK" sz="1600" dirty="0">
                <a:cs typeface="Calibri" panose="020F0502020204030204" pitchFamily="34" charset="0"/>
              </a:rPr>
              <a:t>Der afvikles 3 uddelingsrunder om året</a:t>
            </a:r>
          </a:p>
          <a:p>
            <a:endParaRPr lang="da-DK" sz="1600" dirty="0">
              <a:cs typeface="Calibri" panose="020F0502020204030204" pitchFamily="34" charset="0"/>
            </a:endParaRPr>
          </a:p>
        </p:txBody>
      </p:sp>
      <p:sp>
        <p:nvSpPr>
          <p:cNvPr id="7" name="Pladsholder til slidenummer 5">
            <a:extLst>
              <a:ext uri="{FF2B5EF4-FFF2-40B4-BE49-F238E27FC236}">
                <a16:creationId xmlns:a16="http://schemas.microsoft.com/office/drawing/2014/main" xmlns="" id="{C86FDD09-F9E9-1A47-B646-5ABE3905C4E6}"/>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fld id="{2906F29B-0E9E-4576-AEC9-0657A7532060}" type="slidenum">
              <a:rPr lang="da-DK" smtClean="0">
                <a:solidFill>
                  <a:srgbClr val="F7232C"/>
                </a:solidFill>
              </a:rPr>
              <a:pPr/>
              <a:t>8</a:t>
            </a:fld>
            <a:endParaRPr lang="da-DK" dirty="0">
              <a:solidFill>
                <a:srgbClr val="F7232C"/>
              </a:solidFill>
            </a:endParaRPr>
          </a:p>
        </p:txBody>
      </p:sp>
      <p:pic>
        <p:nvPicPr>
          <p:cNvPr id="12" name="Pladsholder til billede 6">
            <a:extLst>
              <a:ext uri="{FF2B5EF4-FFF2-40B4-BE49-F238E27FC236}">
                <a16:creationId xmlns:a16="http://schemas.microsoft.com/office/drawing/2014/main" xmlns="" id="{1B85F68D-5245-6C49-96AD-C3755E4488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7702" y="697055"/>
            <a:ext cx="4018684" cy="5463890"/>
          </a:xfrm>
          <a:prstGeom prst="rect">
            <a:avLst/>
          </a:prstGeom>
          <a:noFill/>
        </p:spPr>
      </p:pic>
    </p:spTree>
    <p:extLst>
      <p:ext uri="{BB962C8B-B14F-4D97-AF65-F5344CB8AC3E}">
        <p14:creationId xmlns:p14="http://schemas.microsoft.com/office/powerpoint/2010/main" val="2109313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E6B6134-057A-4E3B-8D64-A93BE9AEA73D}"/>
              </a:ext>
            </a:extLst>
          </p:cNvPr>
          <p:cNvSpPr>
            <a:spLocks noGrp="1"/>
          </p:cNvSpPr>
          <p:nvPr>
            <p:ph type="title"/>
          </p:nvPr>
        </p:nvSpPr>
        <p:spPr/>
        <p:txBody>
          <a:bodyPr/>
          <a:lstStyle/>
          <a:p>
            <a:r>
              <a:rPr lang="da-DK" dirty="0"/>
              <a:t>Projektering m.v.</a:t>
            </a:r>
          </a:p>
        </p:txBody>
      </p:sp>
      <p:sp>
        <p:nvSpPr>
          <p:cNvPr id="3" name="Pladsholder til indhold 2">
            <a:extLst>
              <a:ext uri="{FF2B5EF4-FFF2-40B4-BE49-F238E27FC236}">
                <a16:creationId xmlns="" xmlns:a16="http://schemas.microsoft.com/office/drawing/2014/main" id="{6617B2A5-403E-03D1-2735-C28D70D52352}"/>
              </a:ext>
            </a:extLst>
          </p:cNvPr>
          <p:cNvSpPr>
            <a:spLocks noGrp="1"/>
          </p:cNvSpPr>
          <p:nvPr>
            <p:ph idx="1"/>
          </p:nvPr>
        </p:nvSpPr>
        <p:spPr/>
        <p:txBody>
          <a:bodyPr/>
          <a:lstStyle/>
          <a:p>
            <a:r>
              <a:rPr lang="da-DK" dirty="0"/>
              <a:t>Indhentede 2 sammenlignelige tilbud 1.555.197 kr.</a:t>
            </a:r>
          </a:p>
          <a:p>
            <a:r>
              <a:rPr lang="da-DK" dirty="0"/>
              <a:t>Fundraising start 2017</a:t>
            </a:r>
          </a:p>
          <a:p>
            <a:r>
              <a:rPr lang="da-DK" dirty="0"/>
              <a:t>Flyttet projektet fra Vester Velling IF til Ålum og Omegns Beboerforening</a:t>
            </a:r>
          </a:p>
          <a:p>
            <a:r>
              <a:rPr lang="da-DK" dirty="0"/>
              <a:t>Tilladelser – det meste x 2 (2 kommuner, 2 museer)</a:t>
            </a:r>
          </a:p>
          <a:p>
            <a:endParaRPr lang="da-DK" dirty="0"/>
          </a:p>
        </p:txBody>
      </p:sp>
    </p:spTree>
    <p:extLst>
      <p:ext uri="{BB962C8B-B14F-4D97-AF65-F5344CB8AC3E}">
        <p14:creationId xmlns:p14="http://schemas.microsoft.com/office/powerpoint/2010/main" val="557216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C430ADB-D041-3B38-BDCF-AD17DF672309}"/>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 xmlns:a16="http://schemas.microsoft.com/office/drawing/2014/main" id="{FB74B1A9-85BC-2500-005B-9C8F5765A389}"/>
              </a:ext>
            </a:extLst>
          </p:cNvPr>
          <p:cNvSpPr>
            <a:spLocks noGrp="1"/>
          </p:cNvSpPr>
          <p:nvPr>
            <p:ph sz="half" idx="1"/>
          </p:nvPr>
        </p:nvSpPr>
        <p:spPr>
          <a:xfrm>
            <a:off x="838199" y="1825625"/>
            <a:ext cx="6440055" cy="4351338"/>
          </a:xfrm>
        </p:spPr>
        <p:txBody>
          <a:bodyPr/>
          <a:lstStyle/>
          <a:p>
            <a:r>
              <a:rPr lang="da-DK" dirty="0"/>
              <a:t>Elrofonden 500.000 kr.</a:t>
            </a:r>
          </a:p>
          <a:p>
            <a:r>
              <a:rPr lang="da-DK" dirty="0"/>
              <a:t>Lokale og Anlægsfonden 200.000 kr.</a:t>
            </a:r>
          </a:p>
          <a:p>
            <a:r>
              <a:rPr lang="da-DK" dirty="0"/>
              <a:t>Nordeafonden 100.000 kr.</a:t>
            </a:r>
          </a:p>
          <a:p>
            <a:r>
              <a:rPr lang="da-DK" dirty="0"/>
              <a:t>LAG 200.000 kr. + 350.000 </a:t>
            </a:r>
            <a:r>
              <a:rPr lang="da-DK" dirty="0" err="1"/>
              <a:t>kr</a:t>
            </a:r>
            <a:r>
              <a:rPr lang="da-DK" dirty="0"/>
              <a:t> + 50.000 kr.</a:t>
            </a:r>
          </a:p>
          <a:p>
            <a:r>
              <a:rPr lang="da-DK" dirty="0"/>
              <a:t>Landdistriktsudvalget RK 75.000 kr.</a:t>
            </a:r>
          </a:p>
          <a:p>
            <a:r>
              <a:rPr lang="da-DK" dirty="0"/>
              <a:t>Friluftsaktiviteter FK 50.000 </a:t>
            </a:r>
            <a:r>
              <a:rPr lang="da-DK" dirty="0" err="1"/>
              <a:t>kr</a:t>
            </a:r>
            <a:endParaRPr lang="da-DK" dirty="0"/>
          </a:p>
          <a:p>
            <a:r>
              <a:rPr lang="da-DK" dirty="0" err="1"/>
              <a:t>Bevica</a:t>
            </a:r>
            <a:r>
              <a:rPr lang="da-DK" dirty="0"/>
              <a:t>, Vanførerfonden, Friluftsrådet</a:t>
            </a:r>
          </a:p>
          <a:p>
            <a:r>
              <a:rPr lang="da-DK" dirty="0"/>
              <a:t>Frivilligt arbejde</a:t>
            </a:r>
          </a:p>
        </p:txBody>
      </p:sp>
      <p:sp>
        <p:nvSpPr>
          <p:cNvPr id="4" name="Pladsholder til indhold 3">
            <a:extLst>
              <a:ext uri="{FF2B5EF4-FFF2-40B4-BE49-F238E27FC236}">
                <a16:creationId xmlns="" xmlns:a16="http://schemas.microsoft.com/office/drawing/2014/main" id="{C6986A4E-94F3-A66E-97A9-173F459D656E}"/>
              </a:ext>
            </a:extLst>
          </p:cNvPr>
          <p:cNvSpPr>
            <a:spLocks noGrp="1"/>
          </p:cNvSpPr>
          <p:nvPr>
            <p:ph sz="half" idx="2"/>
          </p:nvPr>
        </p:nvSpPr>
        <p:spPr/>
        <p:txBody>
          <a:bodyPr/>
          <a:lstStyle/>
          <a:p>
            <a:endParaRPr lang="da-DK"/>
          </a:p>
        </p:txBody>
      </p:sp>
    </p:spTree>
    <p:extLst>
      <p:ext uri="{BB962C8B-B14F-4D97-AF65-F5344CB8AC3E}">
        <p14:creationId xmlns:p14="http://schemas.microsoft.com/office/powerpoint/2010/main" val="2066940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0168D9B-D827-27D5-4087-C3749F95E699}"/>
              </a:ext>
            </a:extLst>
          </p:cNvPr>
          <p:cNvSpPr>
            <a:spLocks noGrp="1"/>
          </p:cNvSpPr>
          <p:nvPr>
            <p:ph type="title"/>
          </p:nvPr>
        </p:nvSpPr>
        <p:spPr/>
        <p:txBody>
          <a:bodyPr/>
          <a:lstStyle/>
          <a:p>
            <a:r>
              <a:rPr lang="da-DK" dirty="0"/>
              <a:t>Klar marts 2020 – Corona lukker landet ned</a:t>
            </a:r>
          </a:p>
        </p:txBody>
      </p:sp>
      <p:pic>
        <p:nvPicPr>
          <p:cNvPr id="5" name="Pladsholder til indhold 4" descr="Et billede, der indeholder udendørs, græs, himmel, træ&#10;&#10;Automatisk genereret beskrivelse">
            <a:extLst>
              <a:ext uri="{FF2B5EF4-FFF2-40B4-BE49-F238E27FC236}">
                <a16:creationId xmlns="" xmlns:a16="http://schemas.microsoft.com/office/drawing/2014/main" id="{78773C52-A421-96D5-B508-7F00FEAEF1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758824"/>
            <a:ext cx="12192000" cy="9143999"/>
          </a:xfrm>
        </p:spPr>
      </p:pic>
      <p:sp>
        <p:nvSpPr>
          <p:cNvPr id="7" name="Tekstfelt 6">
            <a:extLst>
              <a:ext uri="{FF2B5EF4-FFF2-40B4-BE49-F238E27FC236}">
                <a16:creationId xmlns="" xmlns:a16="http://schemas.microsoft.com/office/drawing/2014/main" id="{7986724A-4CF2-CE22-842C-8BE9D4490452}"/>
              </a:ext>
            </a:extLst>
          </p:cNvPr>
          <p:cNvSpPr txBox="1"/>
          <p:nvPr/>
        </p:nvSpPr>
        <p:spPr>
          <a:xfrm>
            <a:off x="415636" y="203200"/>
            <a:ext cx="8766464" cy="646331"/>
          </a:xfrm>
          <a:prstGeom prst="rect">
            <a:avLst/>
          </a:prstGeom>
          <a:noFill/>
        </p:spPr>
        <p:txBody>
          <a:bodyPr wrap="square">
            <a:spAutoFit/>
          </a:bodyPr>
          <a:lstStyle/>
          <a:p>
            <a:r>
              <a:rPr lang="da-DK" sz="3600" dirty="0">
                <a:solidFill>
                  <a:prstClr val="white"/>
                </a:solidFill>
              </a:rPr>
              <a:t>Klar marts 2020 – Corona lukker landet ned</a:t>
            </a:r>
          </a:p>
        </p:txBody>
      </p:sp>
    </p:spTree>
    <p:extLst>
      <p:ext uri="{BB962C8B-B14F-4D97-AF65-F5344CB8AC3E}">
        <p14:creationId xmlns:p14="http://schemas.microsoft.com/office/powerpoint/2010/main" val="34953033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0F823BC-BC03-4495-7C74-6A9984BCB583}"/>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 xmlns:a16="http://schemas.microsoft.com/office/drawing/2014/main" id="{B38FF927-A346-7BD6-ED4A-C5E496A694E3}"/>
              </a:ext>
            </a:extLst>
          </p:cNvPr>
          <p:cNvSpPr>
            <a:spLocks noGrp="1"/>
          </p:cNvSpPr>
          <p:nvPr>
            <p:ph idx="1"/>
          </p:nvPr>
        </p:nvSpPr>
        <p:spPr/>
        <p:txBody>
          <a:bodyPr/>
          <a:lstStyle/>
          <a:p>
            <a:r>
              <a:rPr lang="da-DK" dirty="0"/>
              <a:t>Underhåndsbud</a:t>
            </a:r>
          </a:p>
          <a:p>
            <a:r>
              <a:rPr lang="da-DK" dirty="0"/>
              <a:t>Frivillige</a:t>
            </a:r>
          </a:p>
          <a:p>
            <a:r>
              <a:rPr lang="da-DK" dirty="0"/>
              <a:t>Samarbejde med Håndværkere</a:t>
            </a:r>
          </a:p>
          <a:p>
            <a:r>
              <a:rPr lang="da-DK" dirty="0"/>
              <a:t>Toiletbørster</a:t>
            </a:r>
          </a:p>
          <a:p>
            <a:r>
              <a:rPr lang="da-DK" dirty="0"/>
              <a:t>Navngivning – </a:t>
            </a:r>
            <a:r>
              <a:rPr lang="da-DK" dirty="0" err="1"/>
              <a:t>Brostedet</a:t>
            </a:r>
            <a:r>
              <a:rPr lang="da-DK" dirty="0"/>
              <a:t>, Brobyggerne, Brohuset</a:t>
            </a:r>
          </a:p>
          <a:p>
            <a:r>
              <a:rPr lang="da-DK" dirty="0"/>
              <a:t>Mellemfinansiering, bankskift </a:t>
            </a:r>
            <a:r>
              <a:rPr lang="da-DK" dirty="0" err="1"/>
              <a:t>o.m.m</a:t>
            </a:r>
            <a:r>
              <a:rPr lang="da-DK"/>
              <a:t>.</a:t>
            </a:r>
            <a:endParaRPr lang="da-DK" dirty="0"/>
          </a:p>
        </p:txBody>
      </p:sp>
    </p:spTree>
    <p:extLst>
      <p:ext uri="{BB962C8B-B14F-4D97-AF65-F5344CB8AC3E}">
        <p14:creationId xmlns:p14="http://schemas.microsoft.com/office/powerpoint/2010/main" val="757004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træ, græs, vand&#10;&#10;Automatisk genereret beskrivelse">
            <a:extLst>
              <a:ext uri="{FF2B5EF4-FFF2-40B4-BE49-F238E27FC236}">
                <a16:creationId xmlns="" xmlns:a16="http://schemas.microsoft.com/office/drawing/2014/main" id="{13A745F1-704C-8145-5121-7235AD381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12192000" cy="9144000"/>
          </a:xfrm>
          <a:prstGeom prst="rect">
            <a:avLst/>
          </a:prstGeom>
        </p:spPr>
      </p:pic>
    </p:spTree>
    <p:extLst>
      <p:ext uri="{BB962C8B-B14F-4D97-AF65-F5344CB8AC3E}">
        <p14:creationId xmlns:p14="http://schemas.microsoft.com/office/powerpoint/2010/main" val="37346379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himmel, træ, udendørs, vandfartøj&#10;&#10;Automatisk genereret beskrivelse">
            <a:extLst>
              <a:ext uri="{FF2B5EF4-FFF2-40B4-BE49-F238E27FC236}">
                <a16:creationId xmlns="" xmlns:a16="http://schemas.microsoft.com/office/drawing/2014/main" id="{C053D879-3687-A8D0-A5DE-4FD7EBA4D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339"/>
            <a:ext cx="12192000" cy="9144001"/>
          </a:xfrm>
          <a:prstGeom prst="rect">
            <a:avLst/>
          </a:prstGeom>
        </p:spPr>
      </p:pic>
    </p:spTree>
    <p:extLst>
      <p:ext uri="{BB962C8B-B14F-4D97-AF65-F5344CB8AC3E}">
        <p14:creationId xmlns:p14="http://schemas.microsoft.com/office/powerpoint/2010/main" val="19234698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Spørgetid</a:t>
            </a:r>
            <a:endParaRPr lang="da-DK" dirty="0"/>
          </a:p>
        </p:txBody>
      </p:sp>
      <p:sp>
        <p:nvSpPr>
          <p:cNvPr id="3" name="Pladsholder til indhold 2"/>
          <p:cNvSpPr>
            <a:spLocks noGrp="1"/>
          </p:cNvSpPr>
          <p:nvPr>
            <p:ph idx="1"/>
          </p:nvPr>
        </p:nvSpPr>
        <p:spPr/>
        <p:txBody>
          <a:bodyPr/>
          <a:lstStyle/>
          <a:p>
            <a:r>
              <a:rPr lang="da-DK" dirty="0" smtClean="0"/>
              <a:t>Stil spørgsmål til oplægsholderne</a:t>
            </a:r>
          </a:p>
        </p:txBody>
      </p:sp>
    </p:spTree>
    <p:extLst>
      <p:ext uri="{BB962C8B-B14F-4D97-AF65-F5344CB8AC3E}">
        <p14:creationId xmlns:p14="http://schemas.microsoft.com/office/powerpoint/2010/main" val="7549116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Tak for i aften</a:t>
            </a:r>
            <a:endParaRPr lang="da-DK" dirty="0"/>
          </a:p>
        </p:txBody>
      </p:sp>
      <p:sp>
        <p:nvSpPr>
          <p:cNvPr id="3" name="Pladsholder til indhold 2"/>
          <p:cNvSpPr>
            <a:spLocks noGrp="1"/>
          </p:cNvSpPr>
          <p:nvPr>
            <p:ph idx="1"/>
          </p:nvPr>
        </p:nvSpPr>
        <p:spPr/>
        <p:txBody>
          <a:bodyPr/>
          <a:lstStyle/>
          <a:p>
            <a:r>
              <a:rPr lang="da-DK"/>
              <a:t>Vi lægger slides på hjemmesiden efter mødet, og sender jer et link hertil</a:t>
            </a:r>
            <a:r>
              <a:rPr lang="da-DK" smtClean="0"/>
              <a:t>.</a:t>
            </a:r>
            <a:endParaRPr lang="da-DK"/>
          </a:p>
        </p:txBody>
      </p:sp>
    </p:spTree>
    <p:extLst>
      <p:ext uri="{BB962C8B-B14F-4D97-AF65-F5344CB8AC3E}">
        <p14:creationId xmlns:p14="http://schemas.microsoft.com/office/powerpoint/2010/main" val="232050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38B81A6-01A4-E141-B2F3-D6164B76FB6E}"/>
              </a:ext>
            </a:extLst>
          </p:cNvPr>
          <p:cNvSpPr>
            <a:spLocks noGrp="1"/>
          </p:cNvSpPr>
          <p:nvPr>
            <p:ph type="title"/>
          </p:nvPr>
        </p:nvSpPr>
        <p:spPr>
          <a:xfrm>
            <a:off x="3909145" y="587050"/>
            <a:ext cx="7516091" cy="1366838"/>
          </a:xfrm>
        </p:spPr>
        <p:txBody>
          <a:bodyPr anchor="t" anchorCtr="0"/>
          <a:lstStyle/>
          <a:p>
            <a:r>
              <a:rPr lang="da-DK" sz="3200" dirty="0"/>
              <a:t>Norlys Vækstpulje – Status på bevillinger</a:t>
            </a:r>
          </a:p>
        </p:txBody>
      </p:sp>
      <p:sp>
        <p:nvSpPr>
          <p:cNvPr id="3" name="Pladsholder til tekst 2">
            <a:extLst>
              <a:ext uri="{FF2B5EF4-FFF2-40B4-BE49-F238E27FC236}">
                <a16:creationId xmlns:a16="http://schemas.microsoft.com/office/drawing/2014/main" xmlns="" id="{4A8E9512-CD77-8D41-A0E1-E5C89A1AA50B}"/>
              </a:ext>
            </a:extLst>
          </p:cNvPr>
          <p:cNvSpPr>
            <a:spLocks noGrp="1"/>
          </p:cNvSpPr>
          <p:nvPr>
            <p:ph type="body" sz="quarter" idx="15"/>
          </p:nvPr>
        </p:nvSpPr>
        <p:spPr>
          <a:xfrm>
            <a:off x="4229779" y="1532299"/>
            <a:ext cx="6108850" cy="3793401"/>
          </a:xfrm>
        </p:spPr>
        <p:txBody>
          <a:bodyPr/>
          <a:lstStyle/>
          <a:p>
            <a:pPr marL="285750" indent="-285750">
              <a:buFont typeface="Arial" panose="020B0604020202020204" pitchFamily="34" charset="0"/>
              <a:buChar char="•"/>
            </a:pPr>
            <a:r>
              <a:rPr lang="da-DK" sz="1600" dirty="0">
                <a:cs typeface="Calibri" panose="020F0502020204030204" pitchFamily="34" charset="0"/>
              </a:rPr>
              <a:t>Norlys Vækstpulje som helhed kan uddele 50 mio. kr. i perioden fra april 2022 frem til april 2023 </a:t>
            </a:r>
          </a:p>
          <a:p>
            <a:pPr marL="285750" indent="-285750">
              <a:buFont typeface="Arial" panose="020B0604020202020204" pitchFamily="34" charset="0"/>
              <a:buChar char="•"/>
            </a:pPr>
            <a:r>
              <a:rPr lang="da-DK" sz="1600" dirty="0">
                <a:cs typeface="Calibri" panose="020F0502020204030204" pitchFamily="34" charset="0"/>
              </a:rPr>
              <a:t>Siden </a:t>
            </a:r>
            <a:r>
              <a:rPr lang="da-DK" sz="1600" dirty="0"/>
              <a:t>Norlys </a:t>
            </a:r>
            <a:r>
              <a:rPr lang="da-DK" sz="1600" dirty="0" err="1"/>
              <a:t>Vækstpuljes</a:t>
            </a:r>
            <a:r>
              <a:rPr lang="da-DK" sz="1600" dirty="0"/>
              <a:t> første bevillingsmøde i november 2020 og frem til nu (6. uddelingsrunde, august 2022), har vi modtaget 2.934 ansøgninger. Af disse har 1.177 projekter opnået samlet støtte på i alt 98 mio. kr.</a:t>
            </a:r>
          </a:p>
          <a:p>
            <a:pPr marL="285750" indent="-285750">
              <a:buFont typeface="Arial" panose="020B0604020202020204" pitchFamily="34" charset="0"/>
              <a:buChar char="•"/>
            </a:pPr>
            <a:r>
              <a:rPr lang="da-DK" sz="1600" dirty="0"/>
              <a:t>I 7. uddelingsrunde, med ansøgningsfrist 1. oktober 2022, modtog vi 446 ansøgninger med en samlet ansøgningssum på knap 100 mio. kr., som behandles på bestyrelsesmøder i november 2022.</a:t>
            </a:r>
          </a:p>
          <a:p>
            <a:endParaRPr lang="da-DK" sz="1600" dirty="0">
              <a:cs typeface="Calibri" panose="020F0502020204030204" pitchFamily="34" charset="0"/>
            </a:endParaRPr>
          </a:p>
        </p:txBody>
      </p:sp>
      <p:sp>
        <p:nvSpPr>
          <p:cNvPr id="7" name="Pladsholder til slidenummer 5">
            <a:extLst>
              <a:ext uri="{FF2B5EF4-FFF2-40B4-BE49-F238E27FC236}">
                <a16:creationId xmlns:a16="http://schemas.microsoft.com/office/drawing/2014/main" xmlns="" id="{C86FDD09-F9E9-1A47-B646-5ABE3905C4E6}"/>
              </a:ext>
            </a:extLst>
          </p:cNvPr>
          <p:cNvSpPr>
            <a:spLocks noGrp="1"/>
          </p:cNvSpPr>
          <p:nvPr>
            <p:ph type="sldNum" sz="quarter" idx="4"/>
          </p:nvPr>
        </p:nvSpPr>
        <p:spPr>
          <a:xfrm>
            <a:off x="382588" y="6380955"/>
            <a:ext cx="324000" cy="144000"/>
          </a:xfrm>
          <a:prstGeom prst="rect">
            <a:avLst/>
          </a:prstGeom>
        </p:spPr>
        <p:txBody>
          <a:bodyPr vert="horz" lIns="0" tIns="0" rIns="0" bIns="0" rtlCol="0" anchor="t" anchorCtr="0"/>
          <a:lstStyle>
            <a:lvl1pPr algn="l">
              <a:defRPr sz="800">
                <a:solidFill>
                  <a:schemeClr val="accent1"/>
                </a:solidFill>
              </a:defRPr>
            </a:lvl1pPr>
          </a:lstStyle>
          <a:p>
            <a:pPr>
              <a:defRPr/>
            </a:pPr>
            <a:fld id="{2906F29B-0E9E-4576-AEC9-0657A7532060}" type="slidenum">
              <a:rPr lang="da-DK" smtClean="0">
                <a:solidFill>
                  <a:srgbClr val="F7232C"/>
                </a:solidFill>
              </a:rPr>
              <a:pPr>
                <a:defRPr/>
              </a:pPr>
              <a:t>9</a:t>
            </a:fld>
            <a:endParaRPr lang="da-DK" dirty="0">
              <a:solidFill>
                <a:srgbClr val="F7232C"/>
              </a:solidFill>
            </a:endParaRPr>
          </a:p>
        </p:txBody>
      </p:sp>
      <p:pic>
        <p:nvPicPr>
          <p:cNvPr id="12" name="Pladsholder til billede 6">
            <a:extLst>
              <a:ext uri="{FF2B5EF4-FFF2-40B4-BE49-F238E27FC236}">
                <a16:creationId xmlns:a16="http://schemas.microsoft.com/office/drawing/2014/main" xmlns="" id="{1B85F68D-5245-6C49-96AD-C3755E4488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65" y="587050"/>
            <a:ext cx="4018684" cy="5463890"/>
          </a:xfrm>
          <a:prstGeom prst="rect">
            <a:avLst/>
          </a:prstGeom>
          <a:noFill/>
        </p:spPr>
      </p:pic>
      <p:sp>
        <p:nvSpPr>
          <p:cNvPr id="4" name="Pladsholder til sidefod 4">
            <a:extLst>
              <a:ext uri="{FF2B5EF4-FFF2-40B4-BE49-F238E27FC236}">
                <a16:creationId xmlns:a16="http://schemas.microsoft.com/office/drawing/2014/main" xmlns="" id="{2CD60AB0-DBB6-E5F8-D7C0-0C3D617F0BA6}"/>
              </a:ext>
            </a:extLst>
          </p:cNvPr>
          <p:cNvSpPr txBox="1">
            <a:spLocks noGrp="1"/>
          </p:cNvSpPr>
          <p:nvPr>
            <p:ph type="ftr" sz="quarter" idx="3"/>
          </p:nvPr>
        </p:nvSpPr>
        <p:spPr>
          <a:xfrm>
            <a:off x="763588" y="6380163"/>
            <a:ext cx="4114800" cy="144462"/>
          </a:xfrm>
          <a:prstGeom prst="rect">
            <a:avLst/>
          </a:prstGeom>
        </p:spPr>
        <p:txBody>
          <a:bodyPr vert="horz" lIns="0" tIns="0" rIns="0" bIns="0" rtlCol="0" anchor="t" anchorCtr="0"/>
          <a:lstStyle>
            <a:defPPr>
              <a:defRPr lang="da-DK"/>
            </a:defPPr>
            <a:lvl1pPr marL="0" algn="l" defTabSz="914400" rtl="0" eaLnBrk="1" latinLnBrk="0" hangingPunct="1">
              <a:defRPr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srgbClr val="000000"/>
                </a:solidFill>
              </a:rPr>
              <a:t>Norlys Vækstpulje – Randers Kommune</a:t>
            </a:r>
          </a:p>
        </p:txBody>
      </p:sp>
    </p:spTree>
    <p:extLst>
      <p:ext uri="{BB962C8B-B14F-4D97-AF65-F5344CB8AC3E}">
        <p14:creationId xmlns:p14="http://schemas.microsoft.com/office/powerpoint/2010/main" val="62395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XFUIrmg6hvlj2czL7gPr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zwsNXJTUDC9dqqiLa_MGg"/>
</p:tagLst>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AG - overskrift 2">
  <a:themeElements>
    <a:clrScheme name="LAG">
      <a:dk1>
        <a:sysClr val="windowText" lastClr="000000"/>
      </a:dk1>
      <a:lt1>
        <a:sysClr val="window" lastClr="FFFFFF"/>
      </a:lt1>
      <a:dk2>
        <a:srgbClr val="0487B1"/>
      </a:dk2>
      <a:lt2>
        <a:srgbClr val="EFF6E6"/>
      </a:lt2>
      <a:accent1>
        <a:srgbClr val="0F79A4"/>
      </a:accent1>
      <a:accent2>
        <a:srgbClr val="B2D284"/>
      </a:accent2>
      <a:accent3>
        <a:srgbClr val="A50021"/>
      </a:accent3>
      <a:accent4>
        <a:srgbClr val="EB6600"/>
      </a:accent4>
      <a:accent5>
        <a:srgbClr val="993300"/>
      </a:accent5>
      <a:accent6>
        <a:srgbClr val="F79646"/>
      </a:accent6>
      <a:hlink>
        <a:srgbClr val="64B8A4"/>
      </a:hlink>
      <a:folHlink>
        <a:srgbClr val="FF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æsentation1" id="{B3021A68-83B0-46D7-9DEF-29CAB37F9133}" vid="{B34C130E-7F57-44B9-B9F4-AE20824806FC}"/>
    </a:ext>
  </a:extLst>
</a:theme>
</file>

<file path=ppt/theme/theme3.xml><?xml version="1.0" encoding="utf-8"?>
<a:theme xmlns:a="http://schemas.openxmlformats.org/drawingml/2006/main" name="Office Theme">
  <a:themeElements>
    <a:clrScheme name="Power Color">
      <a:dk1>
        <a:srgbClr val="000000"/>
      </a:dk1>
      <a:lt1>
        <a:srgbClr val="FFFFFF"/>
      </a:lt1>
      <a:dk2>
        <a:srgbClr val="000000"/>
      </a:dk2>
      <a:lt2>
        <a:srgbClr val="FFFFFF"/>
      </a:lt2>
      <a:accent1>
        <a:srgbClr val="7F3EB2"/>
      </a:accent1>
      <a:accent2>
        <a:srgbClr val="FF5988"/>
      </a:accent2>
      <a:accent3>
        <a:srgbClr val="8A48BE"/>
      </a:accent3>
      <a:accent4>
        <a:srgbClr val="FE6D96"/>
      </a:accent4>
      <a:accent5>
        <a:srgbClr val="9B58D0"/>
      </a:accent5>
      <a:accent6>
        <a:srgbClr val="FD83A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rtlCol="0">
        <a:spAutoFit/>
      </a:bodyPr>
      <a:lstStyle>
        <a:defPPr>
          <a:lnSpc>
            <a:spcPct val="265000"/>
          </a:lnSpc>
          <a:defRPr dirty="0" smtClean="0">
            <a:latin typeface="Roboto" charset="0"/>
            <a:ea typeface="Roboto" charset="0"/>
            <a:cs typeface="Roboto" charset="0"/>
          </a:defRPr>
        </a:defPPr>
      </a:lstStyle>
    </a:txDef>
  </a:objectDefaults>
  <a:extraClrSchemeLst/>
  <a:extLst>
    <a:ext uri="{05A4C25C-085E-4340-85A3-A5531E510DB2}">
      <thm15:themeFamily xmlns:thm15="http://schemas.microsoft.com/office/thememl/2012/main" name="fundraiseren_powerpoint2" id="{CB088E78-5DB2-B841-A31A-16141E512EA8}" vid="{076FD50E-1814-D846-B7E7-EB64C72DD387}"/>
    </a:ext>
  </a:extLst>
</a:theme>
</file>

<file path=ppt/theme/theme4.xml><?xml version="1.0" encoding="utf-8"?>
<a:theme xmlns:a="http://schemas.openxmlformats.org/drawingml/2006/main" name="Norlys">
  <a:themeElements>
    <a:clrScheme name="Norlys">
      <a:dk1>
        <a:sysClr val="windowText" lastClr="000000"/>
      </a:dk1>
      <a:lt1>
        <a:sysClr val="window" lastClr="FFFFFF"/>
      </a:lt1>
      <a:dk2>
        <a:srgbClr val="000000"/>
      </a:dk2>
      <a:lt2>
        <a:srgbClr val="E7E6E6"/>
      </a:lt2>
      <a:accent1>
        <a:srgbClr val="F8232D"/>
      </a:accent1>
      <a:accent2>
        <a:srgbClr val="FFDEE5"/>
      </a:accent2>
      <a:accent3>
        <a:srgbClr val="25D287"/>
      </a:accent3>
      <a:accent4>
        <a:srgbClr val="002B6B"/>
      </a:accent4>
      <a:accent5>
        <a:srgbClr val="FFDB38"/>
      </a:accent5>
      <a:accent6>
        <a:srgbClr val="694F38"/>
      </a:accent6>
      <a:hlink>
        <a:srgbClr val="F8232D"/>
      </a:hlink>
      <a:folHlink>
        <a:srgbClr val="9B9B9C"/>
      </a:folHlink>
    </a:clrScheme>
    <a:fontScheme name="Norlys">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lys_PP-skabelon.potx" id="{58C7B763-9C67-4A34-9B87-5CBAA359907C}" vid="{6273D876-11B1-42AE-BC51-9520F82A0992}"/>
    </a:ext>
  </a:extLst>
</a:theme>
</file>

<file path=ppt/theme/theme5.xml><?xml version="1.0" encoding="utf-8"?>
<a:theme xmlns:a="http://schemas.openxmlformats.org/drawingml/2006/main" name="1_Norlys">
  <a:themeElements>
    <a:clrScheme name="Brugerdefineret 3">
      <a:dk1>
        <a:srgbClr val="000000"/>
      </a:dk1>
      <a:lt1>
        <a:srgbClr val="FFFFFF"/>
      </a:lt1>
      <a:dk2>
        <a:srgbClr val="000000"/>
      </a:dk2>
      <a:lt2>
        <a:srgbClr val="EDE6E1"/>
      </a:lt2>
      <a:accent1>
        <a:srgbClr val="F7232C"/>
      </a:accent1>
      <a:accent2>
        <a:srgbClr val="FFDEE5"/>
      </a:accent2>
      <a:accent3>
        <a:srgbClr val="24D286"/>
      </a:accent3>
      <a:accent4>
        <a:srgbClr val="002B6A"/>
      </a:accent4>
      <a:accent5>
        <a:srgbClr val="FFDA37"/>
      </a:accent5>
      <a:accent6>
        <a:srgbClr val="694F37"/>
      </a:accent6>
      <a:hlink>
        <a:srgbClr val="F7232C"/>
      </a:hlink>
      <a:folHlink>
        <a:srgbClr val="9B9B9B"/>
      </a:folHlink>
    </a:clrScheme>
    <a:fontScheme name="Norlys_Fon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isuel identitet_repræsentantskab.potx" id="{559D4872-FCAC-43A7-8EAF-1EE8C69C11CA}" vid="{B35BE279-DB62-4481-86F4-74899B97D824}"/>
    </a:ext>
  </a:extLst>
</a:theme>
</file>

<file path=ppt/theme/theme6.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2441</Words>
  <Application>Microsoft Office PowerPoint</Application>
  <PresentationFormat>Widescreen</PresentationFormat>
  <Paragraphs>468</Paragraphs>
  <Slides>87</Slides>
  <Notes>27</Notes>
  <HiddenSlides>0</HiddenSlides>
  <MMClips>0</MMClips>
  <ScaleCrop>false</ScaleCrop>
  <HeadingPairs>
    <vt:vector size="8" baseType="variant">
      <vt:variant>
        <vt:lpstr>Benyttede skrifttyper</vt:lpstr>
      </vt:variant>
      <vt:variant>
        <vt:i4>12</vt:i4>
      </vt:variant>
      <vt:variant>
        <vt:lpstr>Tema</vt:lpstr>
      </vt:variant>
      <vt:variant>
        <vt:i4>6</vt:i4>
      </vt:variant>
      <vt:variant>
        <vt:lpstr>Integrerede OLE-servere</vt:lpstr>
      </vt:variant>
      <vt:variant>
        <vt:i4>1</vt:i4>
      </vt:variant>
      <vt:variant>
        <vt:lpstr>Slidetitler</vt:lpstr>
      </vt:variant>
      <vt:variant>
        <vt:i4>87</vt:i4>
      </vt:variant>
    </vt:vector>
  </HeadingPairs>
  <TitlesOfParts>
    <vt:vector size="106" baseType="lpstr">
      <vt:lpstr>Arial</vt:lpstr>
      <vt:lpstr>Calibri</vt:lpstr>
      <vt:lpstr>Calibri Light</vt:lpstr>
      <vt:lpstr>Georgia</vt:lpstr>
      <vt:lpstr>Playfair Display</vt:lpstr>
      <vt:lpstr>Playfair Display Black</vt:lpstr>
      <vt:lpstr>Roboto</vt:lpstr>
      <vt:lpstr>Source Sans Pro</vt:lpstr>
      <vt:lpstr>Times New Roman</vt:lpstr>
      <vt:lpstr>Titillium</vt:lpstr>
      <vt:lpstr>Verdana</vt:lpstr>
      <vt:lpstr>Wingdings</vt:lpstr>
      <vt:lpstr>Office-tema</vt:lpstr>
      <vt:lpstr>FLAG - overskrift 2</vt:lpstr>
      <vt:lpstr>Office Theme</vt:lpstr>
      <vt:lpstr>Norlys</vt:lpstr>
      <vt:lpstr>1_Norlys</vt:lpstr>
      <vt:lpstr>1_Office-tema</vt:lpstr>
      <vt:lpstr>think-cell Slide</vt:lpstr>
      <vt:lpstr>Velkommen</vt:lpstr>
      <vt:lpstr>Hvem er vi?</vt:lpstr>
      <vt:lpstr>Program</vt:lpstr>
      <vt:lpstr>PowerPoint-præsentation</vt:lpstr>
      <vt:lpstr>Agenda</vt:lpstr>
      <vt:lpstr>Hvem er Norlys?</vt:lpstr>
      <vt:lpstr>Vores rolle og fokus</vt:lpstr>
      <vt:lpstr>Norlys Vækstpulje</vt:lpstr>
      <vt:lpstr>Norlys Vækstpulje – Status på bevillinger</vt:lpstr>
      <vt:lpstr>Hvorfor Norlys Vækstpulje?</vt:lpstr>
      <vt:lpstr>Overordnet formål</vt:lpstr>
      <vt:lpstr>Formål</vt:lpstr>
      <vt:lpstr>Uddelingspolitik pr. 1. oktober 2021</vt:lpstr>
      <vt:lpstr>”Grøn omstilling” - eksempler</vt:lpstr>
      <vt:lpstr>Formål</vt:lpstr>
      <vt:lpstr>Sådan gør du …</vt:lpstr>
      <vt:lpstr>PowerPoint-præsentation</vt:lpstr>
      <vt:lpstr>PowerPoint-præsentation</vt:lpstr>
      <vt:lpstr>Elrofonden</vt:lpstr>
      <vt:lpstr>LAG - Lokal Aktions Gruppe  LAG Randers-Favrskov</vt:lpstr>
      <vt:lpstr>Ny Bestyrelse  LAG Randers-Favrskov 2023-2027</vt:lpstr>
      <vt:lpstr> Ansøgningsfrister 2023:  antager 2. kvartal  Koordinator bliver ansat til at hjælpe jer: </vt:lpstr>
      <vt:lpstr>PowerPoint-præsentation</vt:lpstr>
      <vt:lpstr>Projektering fra ide til projekt</vt:lpstr>
      <vt:lpstr>Samarbejde med RegionMidt</vt:lpstr>
      <vt:lpstr>Landsbypuljen</vt:lpstr>
      <vt:lpstr>Landsbypuljen</vt:lpstr>
      <vt:lpstr>Landsbypuljen</vt:lpstr>
      <vt:lpstr>Landsbypuljen</vt:lpstr>
      <vt:lpstr>PowerPoint-præsentation</vt:lpstr>
      <vt:lpstr>PowerPoint-præsentation</vt:lpstr>
      <vt:lpstr>PowerPoint-præsentation</vt:lpstr>
      <vt:lpstr>PowerPoint-præsentation</vt:lpstr>
      <vt:lpstr>PowerPoint-præsentation</vt:lpstr>
      <vt:lpstr>PowerPoint-præsentation</vt:lpstr>
      <vt:lpstr>Det støtteværdige projekt i punktform</vt:lpstr>
      <vt:lpstr>Det støtteværdige projekt i punktform</vt:lpstr>
      <vt:lpstr>Fokus på bæredygtighed</vt:lpstr>
      <vt:lpstr>Fokus på tilgængelighed</vt:lpstr>
      <vt:lpstr>Fokus på verdensmål</vt:lpstr>
      <vt:lpstr>PowerPoint-præsentation</vt:lpstr>
      <vt:lpstr>Find din egen dokumentation</vt:lpstr>
      <vt:lpstr>PowerPoint-præsentation</vt:lpstr>
      <vt:lpstr>Derfor også adgang til en database:</vt:lpstr>
      <vt:lpstr>Kom godt fra start – før du starter søgeprocessen</vt:lpstr>
      <vt:lpstr>Tragtmodellen</vt:lpstr>
      <vt:lpstr>Udarbejd en bruttoliste</vt:lpstr>
      <vt:lpstr>PowerPoint-præsentation</vt:lpstr>
      <vt:lpstr>Evaluering af bruttolisten</vt:lpstr>
      <vt:lpstr>Evaluering af bruttolisten</vt:lpstr>
      <vt:lpstr>PowerPoint-præsentation</vt:lpstr>
      <vt:lpstr>PowerPoint-præsentation</vt:lpstr>
      <vt:lpstr>Google</vt:lpstr>
      <vt:lpstr>Google underretninger</vt:lpstr>
      <vt:lpstr>Organisér din research</vt:lpstr>
      <vt:lpstr>5 klassiske fejl i fondssøgning</vt:lpstr>
      <vt:lpstr>PowerPoint-præsentation</vt:lpstr>
      <vt:lpstr>PowerPoint-præsentation</vt:lpstr>
      <vt:lpstr>PowerPoint-præsentation</vt:lpstr>
      <vt:lpstr>Hvad er det?</vt:lpstr>
      <vt:lpstr>DGI (og DBU) gaveindsamling</vt:lpstr>
      <vt:lpstr>4 typer </vt:lpstr>
      <vt:lpstr>Hvordan gør man?</vt:lpstr>
      <vt:lpstr>PowerPoint-præsentation</vt:lpstr>
      <vt:lpstr>PowerPoint-præsentation</vt:lpstr>
      <vt:lpstr>PowerPoint-præsentation</vt:lpstr>
      <vt:lpstr>PowerPoint-præsentation</vt:lpstr>
      <vt:lpstr>Den brændende platform: Anholt Borgerforening</vt:lpstr>
      <vt:lpstr>PowerPoint-præsentation</vt:lpstr>
      <vt:lpstr>Indsamling til halprojekt</vt:lpstr>
      <vt:lpstr>PowerPoint-præsentation</vt:lpstr>
      <vt:lpstr>Læringer…</vt:lpstr>
      <vt:lpstr>PowerPoint-præsentation</vt:lpstr>
      <vt:lpstr>PowerPoint-præsentation</vt:lpstr>
      <vt:lpstr>PowerPoint-præsentation</vt:lpstr>
      <vt:lpstr>2013 – nedsættelse af en projektgruppe</vt:lpstr>
      <vt:lpstr>Stedbundne Potentialer – Benspænd/muligheder</vt:lpstr>
      <vt:lpstr>Ønsker</vt:lpstr>
      <vt:lpstr>PowerPoint-præsentation</vt:lpstr>
      <vt:lpstr>Projektering m.v.</vt:lpstr>
      <vt:lpstr>PowerPoint-præsentation</vt:lpstr>
      <vt:lpstr>Klar marts 2020 – Corona lukker landet ned</vt:lpstr>
      <vt:lpstr>PowerPoint-præsentation</vt:lpstr>
      <vt:lpstr>PowerPoint-præsentation</vt:lpstr>
      <vt:lpstr>PowerPoint-præsentation</vt:lpstr>
      <vt:lpstr>Spørgetid</vt:lpstr>
      <vt:lpstr>Tak for i aften</vt:lpstr>
    </vt:vector>
  </TitlesOfParts>
  <Company>Randers 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dc:title>
  <dc:creator>Line Marie Sørensen</dc:creator>
  <cp:lastModifiedBy>Line Marie Sørensen</cp:lastModifiedBy>
  <cp:revision>26</cp:revision>
  <cp:lastPrinted>2022-10-24T13:23:36Z</cp:lastPrinted>
  <dcterms:created xsi:type="dcterms:W3CDTF">2020-09-30T12:42:33Z</dcterms:created>
  <dcterms:modified xsi:type="dcterms:W3CDTF">2022-10-24T13:53:11Z</dcterms:modified>
</cp:coreProperties>
</file>